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FCF003-2049-4D0E-BCE7-C613654A2EB1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EFC342EB-13F1-42AE-820D-01008C4F217B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 smtClean="0"/>
            <a:t>$754,000</a:t>
          </a:r>
          <a:endParaRPr lang="en-CA" dirty="0"/>
        </a:p>
      </dgm:t>
    </dgm:pt>
    <dgm:pt modelId="{8E64C1E4-6BF2-4867-AB46-E0B0ED75DD43}" type="parTrans" cxnId="{22D5F031-870A-4E66-AF27-03D8B88B32B4}">
      <dgm:prSet/>
      <dgm:spPr/>
      <dgm:t>
        <a:bodyPr/>
        <a:lstStyle/>
        <a:p>
          <a:endParaRPr lang="en-CA"/>
        </a:p>
      </dgm:t>
    </dgm:pt>
    <dgm:pt modelId="{A978A060-A66A-4E76-B667-BA945E8CB9B9}" type="sibTrans" cxnId="{22D5F031-870A-4E66-AF27-03D8B88B32B4}">
      <dgm:prSet/>
      <dgm:spPr/>
      <dgm:t>
        <a:bodyPr/>
        <a:lstStyle/>
        <a:p>
          <a:endParaRPr lang="en-CA"/>
        </a:p>
      </dgm:t>
    </dgm:pt>
    <dgm:pt modelId="{90A614B3-AFCA-412A-9644-AE684F9E3760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Central AISI:</a:t>
          </a:r>
        </a:p>
        <a:p>
          <a:r>
            <a:rPr lang="en-US" dirty="0" smtClean="0"/>
            <a:t>$295,000</a:t>
          </a:r>
          <a:endParaRPr lang="en-CA" dirty="0"/>
        </a:p>
      </dgm:t>
    </dgm:pt>
    <dgm:pt modelId="{40314E36-6727-4E77-B56A-1E74CBE2BB10}" type="parTrans" cxnId="{66F1F403-01D8-41B4-88BE-FE6E86CC10C7}">
      <dgm:prSet/>
      <dgm:spPr/>
      <dgm:t>
        <a:bodyPr/>
        <a:lstStyle/>
        <a:p>
          <a:endParaRPr lang="en-CA"/>
        </a:p>
      </dgm:t>
    </dgm:pt>
    <dgm:pt modelId="{C7CE5CD4-139C-4C2C-902B-337575C6CDAE}" type="sibTrans" cxnId="{66F1F403-01D8-41B4-88BE-FE6E86CC10C7}">
      <dgm:prSet/>
      <dgm:spPr/>
      <dgm:t>
        <a:bodyPr/>
        <a:lstStyle/>
        <a:p>
          <a:endParaRPr lang="en-CA"/>
        </a:p>
      </dgm:t>
    </dgm:pt>
    <dgm:pt modelId="{4746D10A-7115-4801-84F3-45F55E77497B}">
      <dgm:prSet phldrT="[Text]" custT="1"/>
      <dgm:spPr>
        <a:solidFill>
          <a:srgbClr val="00B0F0"/>
        </a:solidFill>
      </dgm:spPr>
      <dgm:t>
        <a:bodyPr/>
        <a:lstStyle/>
        <a:p>
          <a:pPr algn="ctr"/>
          <a:r>
            <a:rPr lang="en-US" sz="1200" dirty="0" smtClean="0"/>
            <a:t>Staffing: ($110,000)</a:t>
          </a:r>
        </a:p>
        <a:p>
          <a:pPr algn="l"/>
          <a:r>
            <a:rPr lang="en-US" sz="1200" dirty="0" smtClean="0"/>
            <a:t>- C&amp;I Allowances</a:t>
          </a:r>
        </a:p>
        <a:p>
          <a:pPr algn="l"/>
          <a:r>
            <a:rPr lang="en-US" sz="1200" dirty="0" smtClean="0"/>
            <a:t>- .2 </a:t>
          </a:r>
          <a:r>
            <a:rPr lang="en-US" sz="1200" dirty="0" err="1" smtClean="0"/>
            <a:t>Hutterite</a:t>
          </a:r>
          <a:r>
            <a:rPr lang="en-US" sz="1200" dirty="0" smtClean="0"/>
            <a:t> colony support</a:t>
          </a:r>
        </a:p>
        <a:p>
          <a:pPr algn="l"/>
          <a:r>
            <a:rPr lang="en-US" sz="1200" dirty="0" smtClean="0"/>
            <a:t>-.2 Literacy support</a:t>
          </a:r>
          <a:endParaRPr lang="en-CA" sz="1200" dirty="0"/>
        </a:p>
      </dgm:t>
    </dgm:pt>
    <dgm:pt modelId="{01BAA312-4FFF-457D-A7F2-249D4BCD4206}" type="parTrans" cxnId="{C8D047C7-8C73-4559-BDB5-3D3C16B58B9A}">
      <dgm:prSet/>
      <dgm:spPr/>
      <dgm:t>
        <a:bodyPr/>
        <a:lstStyle/>
        <a:p>
          <a:endParaRPr lang="en-CA"/>
        </a:p>
      </dgm:t>
    </dgm:pt>
    <dgm:pt modelId="{014AE636-D8FE-4FF2-B9EA-B5C9A41A3FC7}" type="sibTrans" cxnId="{C8D047C7-8C73-4559-BDB5-3D3C16B58B9A}">
      <dgm:prSet/>
      <dgm:spPr/>
      <dgm:t>
        <a:bodyPr/>
        <a:lstStyle/>
        <a:p>
          <a:endParaRPr lang="en-CA"/>
        </a:p>
      </dgm:t>
    </dgm:pt>
    <dgm:pt modelId="{7EC957AD-81C4-4E2B-A575-18B66274E8DE}">
      <dgm:prSet phldrT="[Text]" custT="1"/>
      <dgm:spPr>
        <a:solidFill>
          <a:srgbClr val="00B0F0"/>
        </a:solidFill>
      </dgm:spPr>
      <dgm:t>
        <a:bodyPr/>
        <a:lstStyle/>
        <a:p>
          <a:pPr algn="ctr"/>
          <a:r>
            <a:rPr lang="en-US" sz="1100" dirty="0" smtClean="0"/>
            <a:t>Other:</a:t>
          </a:r>
        </a:p>
        <a:p>
          <a:pPr algn="l"/>
          <a:r>
            <a:rPr lang="en-US" sz="1100" dirty="0" smtClean="0"/>
            <a:t>- 5 meetings centrally</a:t>
          </a:r>
        </a:p>
        <a:p>
          <a:pPr algn="l"/>
          <a:r>
            <a:rPr lang="en-US" sz="1100" dirty="0" smtClean="0"/>
            <a:t>- AAC Membership</a:t>
          </a:r>
        </a:p>
        <a:p>
          <a:pPr algn="l"/>
          <a:r>
            <a:rPr lang="en-US" sz="1100" dirty="0" smtClean="0"/>
            <a:t>- PD</a:t>
          </a:r>
        </a:p>
        <a:p>
          <a:pPr algn="l"/>
          <a:r>
            <a:rPr lang="en-US" sz="1100" dirty="0" smtClean="0"/>
            <a:t>- Instructional Leadership</a:t>
          </a:r>
        </a:p>
        <a:p>
          <a:pPr algn="ctr"/>
          <a:endParaRPr lang="en-CA" sz="700" dirty="0"/>
        </a:p>
      </dgm:t>
    </dgm:pt>
    <dgm:pt modelId="{F20B99FA-F2A2-4806-A4BF-B787772E3613}" type="parTrans" cxnId="{EC83E679-C7BC-47EC-AA70-A382829ABAE9}">
      <dgm:prSet/>
      <dgm:spPr/>
      <dgm:t>
        <a:bodyPr/>
        <a:lstStyle/>
        <a:p>
          <a:endParaRPr lang="en-CA"/>
        </a:p>
      </dgm:t>
    </dgm:pt>
    <dgm:pt modelId="{A8A800C0-E79D-4052-97C1-8B69E5D0BE15}" type="sibTrans" cxnId="{EC83E679-C7BC-47EC-AA70-A382829ABAE9}">
      <dgm:prSet/>
      <dgm:spPr/>
      <dgm:t>
        <a:bodyPr/>
        <a:lstStyle/>
        <a:p>
          <a:endParaRPr lang="en-CA"/>
        </a:p>
      </dgm:t>
    </dgm:pt>
    <dgm:pt modelId="{EB8234F9-8F36-4982-8D2A-9508064E66E2}">
      <dgm:prSet phldrT="[Text]"/>
      <dgm:spPr/>
      <dgm:t>
        <a:bodyPr/>
        <a:lstStyle/>
        <a:p>
          <a:r>
            <a:rPr lang="en-US" dirty="0" smtClean="0"/>
            <a:t>School AISI: $459,000</a:t>
          </a:r>
          <a:endParaRPr lang="en-CA" dirty="0"/>
        </a:p>
      </dgm:t>
    </dgm:pt>
    <dgm:pt modelId="{ACE5DDA0-721E-40C5-BB61-890918DDBF71}" type="parTrans" cxnId="{606E10D3-7FB9-4D8F-A5AA-077EBF64EFD1}">
      <dgm:prSet/>
      <dgm:spPr/>
      <dgm:t>
        <a:bodyPr/>
        <a:lstStyle/>
        <a:p>
          <a:endParaRPr lang="en-CA"/>
        </a:p>
      </dgm:t>
    </dgm:pt>
    <dgm:pt modelId="{115874D5-10AB-4C18-BEDC-AAB150C4DBFD}" type="sibTrans" cxnId="{606E10D3-7FB9-4D8F-A5AA-077EBF64EFD1}">
      <dgm:prSet/>
      <dgm:spPr/>
      <dgm:t>
        <a:bodyPr/>
        <a:lstStyle/>
        <a:p>
          <a:endParaRPr lang="en-CA"/>
        </a:p>
      </dgm:t>
    </dgm:pt>
    <dgm:pt modelId="{28013B3E-0C7F-4573-8BB5-69917105BC96}">
      <dgm:prSet phldrT="[Text]"/>
      <dgm:spPr/>
      <dgm:t>
        <a:bodyPr/>
        <a:lstStyle/>
        <a:p>
          <a:pPr algn="l"/>
          <a:r>
            <a:rPr lang="en-US" dirty="0" smtClean="0"/>
            <a:t>4 subs days/FTE = AISI allocation</a:t>
          </a:r>
        </a:p>
        <a:p>
          <a:pPr algn="l"/>
          <a:endParaRPr lang="en-CA" dirty="0"/>
        </a:p>
      </dgm:t>
    </dgm:pt>
    <dgm:pt modelId="{99AA296C-D2A0-4167-9285-6AFE0537ABEE}" type="parTrans" cxnId="{42A5D7D8-2429-4973-9DD6-7D2B6FB9915E}">
      <dgm:prSet/>
      <dgm:spPr/>
      <dgm:t>
        <a:bodyPr/>
        <a:lstStyle/>
        <a:p>
          <a:endParaRPr lang="en-CA"/>
        </a:p>
      </dgm:t>
    </dgm:pt>
    <dgm:pt modelId="{2FE08CD9-FD9C-4F57-A398-85996A40B52A}" type="sibTrans" cxnId="{42A5D7D8-2429-4973-9DD6-7D2B6FB9915E}">
      <dgm:prSet/>
      <dgm:spPr/>
      <dgm:t>
        <a:bodyPr/>
        <a:lstStyle/>
        <a:p>
          <a:endParaRPr lang="en-CA"/>
        </a:p>
      </dgm:t>
    </dgm:pt>
    <dgm:pt modelId="{D40C3CD8-9EDC-493A-98BF-B7E5CBCE7B7F}">
      <dgm:prSet/>
      <dgm:spPr>
        <a:solidFill>
          <a:srgbClr val="7030A0"/>
        </a:solidFill>
      </dgm:spPr>
      <dgm:t>
        <a:bodyPr/>
        <a:lstStyle/>
        <a:p>
          <a:r>
            <a:rPr lang="en-US" dirty="0" smtClean="0"/>
            <a:t>Additional Funding </a:t>
          </a:r>
        </a:p>
        <a:p>
          <a:r>
            <a:rPr lang="en-US" dirty="0" smtClean="0"/>
            <a:t>$447,000</a:t>
          </a:r>
          <a:endParaRPr lang="en-CA" dirty="0"/>
        </a:p>
      </dgm:t>
    </dgm:pt>
    <dgm:pt modelId="{72AF16BE-BC88-4876-A467-3469B03618F3}" type="parTrans" cxnId="{B7BF5ADB-C6F8-49BB-A9A9-F2AF5F367753}">
      <dgm:prSet/>
      <dgm:spPr/>
      <dgm:t>
        <a:bodyPr/>
        <a:lstStyle/>
        <a:p>
          <a:endParaRPr lang="en-CA"/>
        </a:p>
      </dgm:t>
    </dgm:pt>
    <dgm:pt modelId="{56D3B021-F4AD-4F9F-8BC1-E36645A6B1E8}" type="sibTrans" cxnId="{B7BF5ADB-C6F8-49BB-A9A9-F2AF5F367753}">
      <dgm:prSet/>
      <dgm:spPr/>
      <dgm:t>
        <a:bodyPr/>
        <a:lstStyle/>
        <a:p>
          <a:endParaRPr lang="en-CA"/>
        </a:p>
      </dgm:t>
    </dgm:pt>
    <dgm:pt modelId="{816D8C73-71E4-4247-B3E4-ECEEA124EDF9}">
      <dgm:prSet/>
      <dgm:spPr>
        <a:solidFill>
          <a:srgbClr val="7030A0"/>
        </a:solidFill>
      </dgm:spPr>
      <dgm:t>
        <a:bodyPr/>
        <a:lstStyle/>
        <a:p>
          <a:r>
            <a:rPr lang="en-US" dirty="0" smtClean="0"/>
            <a:t>Application Process</a:t>
          </a:r>
          <a:endParaRPr lang="en-CA" dirty="0"/>
        </a:p>
      </dgm:t>
    </dgm:pt>
    <dgm:pt modelId="{377CC069-C3E0-43D2-9AB2-235E52A4D015}" type="parTrans" cxnId="{DED773D3-6EA8-4D7B-A27E-1551ED9596D7}">
      <dgm:prSet/>
      <dgm:spPr/>
      <dgm:t>
        <a:bodyPr/>
        <a:lstStyle/>
        <a:p>
          <a:endParaRPr lang="en-CA"/>
        </a:p>
      </dgm:t>
    </dgm:pt>
    <dgm:pt modelId="{29081B4B-95C4-4865-A729-3724AD8768B5}" type="sibTrans" cxnId="{DED773D3-6EA8-4D7B-A27E-1551ED9596D7}">
      <dgm:prSet/>
      <dgm:spPr/>
      <dgm:t>
        <a:bodyPr/>
        <a:lstStyle/>
        <a:p>
          <a:endParaRPr lang="en-CA"/>
        </a:p>
      </dgm:t>
    </dgm:pt>
    <dgm:pt modelId="{2DF4C4AA-46C9-47A8-847D-CB5373D87081}" type="pres">
      <dgm:prSet presAssocID="{06FCF003-2049-4D0E-BCE7-C613654A2EB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C2AF4FB-D0FE-42FF-9E9E-6E55271F984E}" type="pres">
      <dgm:prSet presAssocID="{EFC342EB-13F1-42AE-820D-01008C4F217B}" presName="root1" presStyleCnt="0"/>
      <dgm:spPr/>
    </dgm:pt>
    <dgm:pt modelId="{3B9D2CC3-F7EF-4D05-A41C-D2793C366EB7}" type="pres">
      <dgm:prSet presAssocID="{EFC342EB-13F1-42AE-820D-01008C4F217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E1FA13D4-6D82-44E3-B262-5AF9F995202B}" type="pres">
      <dgm:prSet presAssocID="{EFC342EB-13F1-42AE-820D-01008C4F217B}" presName="level2hierChild" presStyleCnt="0"/>
      <dgm:spPr/>
    </dgm:pt>
    <dgm:pt modelId="{4E9DFDDC-BF5B-40C3-9A96-3AC40E85D295}" type="pres">
      <dgm:prSet presAssocID="{40314E36-6727-4E77-B56A-1E74CBE2BB10}" presName="conn2-1" presStyleLbl="parChTrans1D2" presStyleIdx="0" presStyleCnt="3"/>
      <dgm:spPr/>
      <dgm:t>
        <a:bodyPr/>
        <a:lstStyle/>
        <a:p>
          <a:endParaRPr lang="en-CA"/>
        </a:p>
      </dgm:t>
    </dgm:pt>
    <dgm:pt modelId="{BD06DC91-1DC9-4242-BB9F-92EE4C247F69}" type="pres">
      <dgm:prSet presAssocID="{40314E36-6727-4E77-B56A-1E74CBE2BB10}" presName="connTx" presStyleLbl="parChTrans1D2" presStyleIdx="0" presStyleCnt="3"/>
      <dgm:spPr/>
      <dgm:t>
        <a:bodyPr/>
        <a:lstStyle/>
        <a:p>
          <a:endParaRPr lang="en-CA"/>
        </a:p>
      </dgm:t>
    </dgm:pt>
    <dgm:pt modelId="{7B9F4D82-26C6-4048-9CC2-86F07E2268C5}" type="pres">
      <dgm:prSet presAssocID="{90A614B3-AFCA-412A-9644-AE684F9E3760}" presName="root2" presStyleCnt="0"/>
      <dgm:spPr/>
    </dgm:pt>
    <dgm:pt modelId="{03ED396E-72B0-4299-AB07-FD44F18FBB4B}" type="pres">
      <dgm:prSet presAssocID="{90A614B3-AFCA-412A-9644-AE684F9E3760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9829159-8E5E-4D54-9290-855CA745BBC7}" type="pres">
      <dgm:prSet presAssocID="{90A614B3-AFCA-412A-9644-AE684F9E3760}" presName="level3hierChild" presStyleCnt="0"/>
      <dgm:spPr/>
    </dgm:pt>
    <dgm:pt modelId="{3DE0AA3C-FED8-4A71-BD3A-18E70A94C0E2}" type="pres">
      <dgm:prSet presAssocID="{01BAA312-4FFF-457D-A7F2-249D4BCD4206}" presName="conn2-1" presStyleLbl="parChTrans1D3" presStyleIdx="0" presStyleCnt="4"/>
      <dgm:spPr/>
      <dgm:t>
        <a:bodyPr/>
        <a:lstStyle/>
        <a:p>
          <a:endParaRPr lang="en-CA"/>
        </a:p>
      </dgm:t>
    </dgm:pt>
    <dgm:pt modelId="{5710D2E5-9776-4F88-A86E-4A236B35E7F3}" type="pres">
      <dgm:prSet presAssocID="{01BAA312-4FFF-457D-A7F2-249D4BCD4206}" presName="connTx" presStyleLbl="parChTrans1D3" presStyleIdx="0" presStyleCnt="4"/>
      <dgm:spPr/>
      <dgm:t>
        <a:bodyPr/>
        <a:lstStyle/>
        <a:p>
          <a:endParaRPr lang="en-CA"/>
        </a:p>
      </dgm:t>
    </dgm:pt>
    <dgm:pt modelId="{BE07AFF9-C2CB-4366-BB4D-94A5371974D3}" type="pres">
      <dgm:prSet presAssocID="{4746D10A-7115-4801-84F3-45F55E77497B}" presName="root2" presStyleCnt="0"/>
      <dgm:spPr/>
    </dgm:pt>
    <dgm:pt modelId="{68D831DD-9735-41BF-BFBC-82A8BA4F8DF3}" type="pres">
      <dgm:prSet presAssocID="{4746D10A-7115-4801-84F3-45F55E77497B}" presName="LevelTwoTextNode" presStyleLbl="node3" presStyleIdx="0" presStyleCnt="4" custScaleX="119206" custScaleY="124851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BC1EE825-96D2-4039-8495-827D549A3615}" type="pres">
      <dgm:prSet presAssocID="{4746D10A-7115-4801-84F3-45F55E77497B}" presName="level3hierChild" presStyleCnt="0"/>
      <dgm:spPr/>
    </dgm:pt>
    <dgm:pt modelId="{2E36D5C3-8856-438B-AA96-92420C0A034C}" type="pres">
      <dgm:prSet presAssocID="{F20B99FA-F2A2-4806-A4BF-B787772E3613}" presName="conn2-1" presStyleLbl="parChTrans1D3" presStyleIdx="1" presStyleCnt="4"/>
      <dgm:spPr/>
      <dgm:t>
        <a:bodyPr/>
        <a:lstStyle/>
        <a:p>
          <a:endParaRPr lang="en-CA"/>
        </a:p>
      </dgm:t>
    </dgm:pt>
    <dgm:pt modelId="{C442DCE1-6202-4C30-9BEB-B33EA67150C2}" type="pres">
      <dgm:prSet presAssocID="{F20B99FA-F2A2-4806-A4BF-B787772E3613}" presName="connTx" presStyleLbl="parChTrans1D3" presStyleIdx="1" presStyleCnt="4"/>
      <dgm:spPr/>
      <dgm:t>
        <a:bodyPr/>
        <a:lstStyle/>
        <a:p>
          <a:endParaRPr lang="en-CA"/>
        </a:p>
      </dgm:t>
    </dgm:pt>
    <dgm:pt modelId="{069BDB39-F39F-46A6-AB92-8C81E5C51297}" type="pres">
      <dgm:prSet presAssocID="{7EC957AD-81C4-4E2B-A575-18B66274E8DE}" presName="root2" presStyleCnt="0"/>
      <dgm:spPr/>
    </dgm:pt>
    <dgm:pt modelId="{D266DF18-0BE6-440F-9F60-47957FE4C0D1}" type="pres">
      <dgm:prSet presAssocID="{7EC957AD-81C4-4E2B-A575-18B66274E8DE}" presName="LevelTwoTextNode" presStyleLbl="node3" presStyleIdx="1" presStyleCnt="4" custScaleX="118483" custScaleY="13318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43695D8-E233-4E99-B47F-0E66AE8B7A44}" type="pres">
      <dgm:prSet presAssocID="{7EC957AD-81C4-4E2B-A575-18B66274E8DE}" presName="level3hierChild" presStyleCnt="0"/>
      <dgm:spPr/>
    </dgm:pt>
    <dgm:pt modelId="{AB3F36AE-D7EA-417D-94F2-B995FF334472}" type="pres">
      <dgm:prSet presAssocID="{ACE5DDA0-721E-40C5-BB61-890918DDBF71}" presName="conn2-1" presStyleLbl="parChTrans1D2" presStyleIdx="1" presStyleCnt="3"/>
      <dgm:spPr/>
      <dgm:t>
        <a:bodyPr/>
        <a:lstStyle/>
        <a:p>
          <a:endParaRPr lang="en-CA"/>
        </a:p>
      </dgm:t>
    </dgm:pt>
    <dgm:pt modelId="{85DC39B8-E35C-4D3F-A908-05185197E298}" type="pres">
      <dgm:prSet presAssocID="{ACE5DDA0-721E-40C5-BB61-890918DDBF71}" presName="connTx" presStyleLbl="parChTrans1D2" presStyleIdx="1" presStyleCnt="3"/>
      <dgm:spPr/>
      <dgm:t>
        <a:bodyPr/>
        <a:lstStyle/>
        <a:p>
          <a:endParaRPr lang="en-CA"/>
        </a:p>
      </dgm:t>
    </dgm:pt>
    <dgm:pt modelId="{4D20ACA8-266E-4339-9D56-2753909B99F3}" type="pres">
      <dgm:prSet presAssocID="{EB8234F9-8F36-4982-8D2A-9508064E66E2}" presName="root2" presStyleCnt="0"/>
      <dgm:spPr/>
    </dgm:pt>
    <dgm:pt modelId="{75591EFF-2B37-4872-BD1A-4BB132267F29}" type="pres">
      <dgm:prSet presAssocID="{EB8234F9-8F36-4982-8D2A-9508064E66E2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5A24F65-D40D-47A4-925A-D4615808ADDF}" type="pres">
      <dgm:prSet presAssocID="{EB8234F9-8F36-4982-8D2A-9508064E66E2}" presName="level3hierChild" presStyleCnt="0"/>
      <dgm:spPr/>
    </dgm:pt>
    <dgm:pt modelId="{489AAC36-5357-4AB8-873C-AF7A81026697}" type="pres">
      <dgm:prSet presAssocID="{99AA296C-D2A0-4167-9285-6AFE0537ABEE}" presName="conn2-1" presStyleLbl="parChTrans1D3" presStyleIdx="2" presStyleCnt="4"/>
      <dgm:spPr/>
      <dgm:t>
        <a:bodyPr/>
        <a:lstStyle/>
        <a:p>
          <a:endParaRPr lang="en-CA"/>
        </a:p>
      </dgm:t>
    </dgm:pt>
    <dgm:pt modelId="{A75209C5-D1BB-4C76-992C-8107A29AD833}" type="pres">
      <dgm:prSet presAssocID="{99AA296C-D2A0-4167-9285-6AFE0537ABEE}" presName="connTx" presStyleLbl="parChTrans1D3" presStyleIdx="2" presStyleCnt="4"/>
      <dgm:spPr/>
      <dgm:t>
        <a:bodyPr/>
        <a:lstStyle/>
        <a:p>
          <a:endParaRPr lang="en-CA"/>
        </a:p>
      </dgm:t>
    </dgm:pt>
    <dgm:pt modelId="{C2DC757E-5CFB-4394-9FE2-52F829420793}" type="pres">
      <dgm:prSet presAssocID="{28013B3E-0C7F-4573-8BB5-69917105BC96}" presName="root2" presStyleCnt="0"/>
      <dgm:spPr/>
    </dgm:pt>
    <dgm:pt modelId="{48A18E5B-EDBE-42A1-A4D5-26CCBC610E23}" type="pres">
      <dgm:prSet presAssocID="{28013B3E-0C7F-4573-8BB5-69917105BC96}" presName="LevelTwoTextNode" presStyleLbl="node3" presStyleIdx="2" presStyleCnt="4" custScaleX="11642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127ED4D-2D2C-4C3A-8B20-B676DF31D142}" type="pres">
      <dgm:prSet presAssocID="{28013B3E-0C7F-4573-8BB5-69917105BC96}" presName="level3hierChild" presStyleCnt="0"/>
      <dgm:spPr/>
    </dgm:pt>
    <dgm:pt modelId="{F9F83D15-7CD2-4DA0-B80B-EA9D28E623DC}" type="pres">
      <dgm:prSet presAssocID="{72AF16BE-BC88-4876-A467-3469B03618F3}" presName="conn2-1" presStyleLbl="parChTrans1D2" presStyleIdx="2" presStyleCnt="3"/>
      <dgm:spPr/>
      <dgm:t>
        <a:bodyPr/>
        <a:lstStyle/>
        <a:p>
          <a:endParaRPr lang="en-CA"/>
        </a:p>
      </dgm:t>
    </dgm:pt>
    <dgm:pt modelId="{D86DD2A2-BB2C-4807-B350-4EFD3ABF9CB9}" type="pres">
      <dgm:prSet presAssocID="{72AF16BE-BC88-4876-A467-3469B03618F3}" presName="connTx" presStyleLbl="parChTrans1D2" presStyleIdx="2" presStyleCnt="3"/>
      <dgm:spPr/>
      <dgm:t>
        <a:bodyPr/>
        <a:lstStyle/>
        <a:p>
          <a:endParaRPr lang="en-CA"/>
        </a:p>
      </dgm:t>
    </dgm:pt>
    <dgm:pt modelId="{68E04C2C-5CBA-4D72-AC7E-6472E84B3BEF}" type="pres">
      <dgm:prSet presAssocID="{D40C3CD8-9EDC-493A-98BF-B7E5CBCE7B7F}" presName="root2" presStyleCnt="0"/>
      <dgm:spPr/>
    </dgm:pt>
    <dgm:pt modelId="{E28D5E64-53B0-4E6D-A7D2-CE3D9417C5A4}" type="pres">
      <dgm:prSet presAssocID="{D40C3CD8-9EDC-493A-98BF-B7E5CBCE7B7F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3134D832-357C-4340-8E0A-96094E3092EA}" type="pres">
      <dgm:prSet presAssocID="{D40C3CD8-9EDC-493A-98BF-B7E5CBCE7B7F}" presName="level3hierChild" presStyleCnt="0"/>
      <dgm:spPr/>
    </dgm:pt>
    <dgm:pt modelId="{39FA7C5F-2D9C-488F-8777-3575B992235D}" type="pres">
      <dgm:prSet presAssocID="{377CC069-C3E0-43D2-9AB2-235E52A4D015}" presName="conn2-1" presStyleLbl="parChTrans1D3" presStyleIdx="3" presStyleCnt="4"/>
      <dgm:spPr/>
      <dgm:t>
        <a:bodyPr/>
        <a:lstStyle/>
        <a:p>
          <a:endParaRPr lang="en-CA"/>
        </a:p>
      </dgm:t>
    </dgm:pt>
    <dgm:pt modelId="{47B0A5F1-8492-4224-A58C-9D6B6FBB2B21}" type="pres">
      <dgm:prSet presAssocID="{377CC069-C3E0-43D2-9AB2-235E52A4D015}" presName="connTx" presStyleLbl="parChTrans1D3" presStyleIdx="3" presStyleCnt="4"/>
      <dgm:spPr/>
      <dgm:t>
        <a:bodyPr/>
        <a:lstStyle/>
        <a:p>
          <a:endParaRPr lang="en-CA"/>
        </a:p>
      </dgm:t>
    </dgm:pt>
    <dgm:pt modelId="{CAB8AEAB-5D51-4810-8C0B-C5E559506CEB}" type="pres">
      <dgm:prSet presAssocID="{816D8C73-71E4-4247-B3E4-ECEEA124EDF9}" presName="root2" presStyleCnt="0"/>
      <dgm:spPr/>
    </dgm:pt>
    <dgm:pt modelId="{C3B85304-327F-4125-AD87-301D5F4A7802}" type="pres">
      <dgm:prSet presAssocID="{816D8C73-71E4-4247-B3E4-ECEEA124EDF9}" presName="LevelTwoTextNode" presStyleLbl="node3" presStyleIdx="3" presStyleCnt="4" custScaleX="116971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5D8F2D7-C0FE-4B85-83DB-18FE75FC4100}" type="pres">
      <dgm:prSet presAssocID="{816D8C73-71E4-4247-B3E4-ECEEA124EDF9}" presName="level3hierChild" presStyleCnt="0"/>
      <dgm:spPr/>
    </dgm:pt>
  </dgm:ptLst>
  <dgm:cxnLst>
    <dgm:cxn modelId="{431B0D18-EDB5-4D4A-A849-6185D5ADF1E4}" type="presOf" srcId="{99AA296C-D2A0-4167-9285-6AFE0537ABEE}" destId="{489AAC36-5357-4AB8-873C-AF7A81026697}" srcOrd="0" destOrd="0" presId="urn:microsoft.com/office/officeart/2005/8/layout/hierarchy2"/>
    <dgm:cxn modelId="{C8D047C7-8C73-4559-BDB5-3D3C16B58B9A}" srcId="{90A614B3-AFCA-412A-9644-AE684F9E3760}" destId="{4746D10A-7115-4801-84F3-45F55E77497B}" srcOrd="0" destOrd="0" parTransId="{01BAA312-4FFF-457D-A7F2-249D4BCD4206}" sibTransId="{014AE636-D8FE-4FF2-B9EA-B5C9A41A3FC7}"/>
    <dgm:cxn modelId="{EC83E679-C7BC-47EC-AA70-A382829ABAE9}" srcId="{90A614B3-AFCA-412A-9644-AE684F9E3760}" destId="{7EC957AD-81C4-4E2B-A575-18B66274E8DE}" srcOrd="1" destOrd="0" parTransId="{F20B99FA-F2A2-4806-A4BF-B787772E3613}" sibTransId="{A8A800C0-E79D-4052-97C1-8B69E5D0BE15}"/>
    <dgm:cxn modelId="{22D5F031-870A-4E66-AF27-03D8B88B32B4}" srcId="{06FCF003-2049-4D0E-BCE7-C613654A2EB1}" destId="{EFC342EB-13F1-42AE-820D-01008C4F217B}" srcOrd="0" destOrd="0" parTransId="{8E64C1E4-6BF2-4867-AB46-E0B0ED75DD43}" sibTransId="{A978A060-A66A-4E76-B667-BA945E8CB9B9}"/>
    <dgm:cxn modelId="{41655CF1-2408-4D89-9166-B5E604FBB2B8}" type="presOf" srcId="{72AF16BE-BC88-4876-A467-3469B03618F3}" destId="{D86DD2A2-BB2C-4807-B350-4EFD3ABF9CB9}" srcOrd="1" destOrd="0" presId="urn:microsoft.com/office/officeart/2005/8/layout/hierarchy2"/>
    <dgm:cxn modelId="{1286DF0E-B9E1-4A78-AE1C-ABBE2E63F69D}" type="presOf" srcId="{ACE5DDA0-721E-40C5-BB61-890918DDBF71}" destId="{AB3F36AE-D7EA-417D-94F2-B995FF334472}" srcOrd="0" destOrd="0" presId="urn:microsoft.com/office/officeart/2005/8/layout/hierarchy2"/>
    <dgm:cxn modelId="{606E10D3-7FB9-4D8F-A5AA-077EBF64EFD1}" srcId="{EFC342EB-13F1-42AE-820D-01008C4F217B}" destId="{EB8234F9-8F36-4982-8D2A-9508064E66E2}" srcOrd="1" destOrd="0" parTransId="{ACE5DDA0-721E-40C5-BB61-890918DDBF71}" sibTransId="{115874D5-10AB-4C18-BEDC-AAB150C4DBFD}"/>
    <dgm:cxn modelId="{C6B01783-CB01-46C1-8BA5-79FAF2096D4B}" type="presOf" srcId="{EB8234F9-8F36-4982-8D2A-9508064E66E2}" destId="{75591EFF-2B37-4872-BD1A-4BB132267F29}" srcOrd="0" destOrd="0" presId="urn:microsoft.com/office/officeart/2005/8/layout/hierarchy2"/>
    <dgm:cxn modelId="{0236892C-AF87-441E-9308-0CF58037D466}" type="presOf" srcId="{EFC342EB-13F1-42AE-820D-01008C4F217B}" destId="{3B9D2CC3-F7EF-4D05-A41C-D2793C366EB7}" srcOrd="0" destOrd="0" presId="urn:microsoft.com/office/officeart/2005/8/layout/hierarchy2"/>
    <dgm:cxn modelId="{84F422E1-99B8-4153-BA28-CACF847550EA}" type="presOf" srcId="{ACE5DDA0-721E-40C5-BB61-890918DDBF71}" destId="{85DC39B8-E35C-4D3F-A908-05185197E298}" srcOrd="1" destOrd="0" presId="urn:microsoft.com/office/officeart/2005/8/layout/hierarchy2"/>
    <dgm:cxn modelId="{B7ACB31A-EC6B-4117-AD05-14DEA3D7BB96}" type="presOf" srcId="{F20B99FA-F2A2-4806-A4BF-B787772E3613}" destId="{2E36D5C3-8856-438B-AA96-92420C0A034C}" srcOrd="0" destOrd="0" presId="urn:microsoft.com/office/officeart/2005/8/layout/hierarchy2"/>
    <dgm:cxn modelId="{46029511-8E57-42C8-B7C6-216F3D6A4B66}" type="presOf" srcId="{28013B3E-0C7F-4573-8BB5-69917105BC96}" destId="{48A18E5B-EDBE-42A1-A4D5-26CCBC610E23}" srcOrd="0" destOrd="0" presId="urn:microsoft.com/office/officeart/2005/8/layout/hierarchy2"/>
    <dgm:cxn modelId="{4506CAC7-A7B2-4C57-8D21-B6C851E1A90C}" type="presOf" srcId="{90A614B3-AFCA-412A-9644-AE684F9E3760}" destId="{03ED396E-72B0-4299-AB07-FD44F18FBB4B}" srcOrd="0" destOrd="0" presId="urn:microsoft.com/office/officeart/2005/8/layout/hierarchy2"/>
    <dgm:cxn modelId="{B7BF5ADB-C6F8-49BB-A9A9-F2AF5F367753}" srcId="{EFC342EB-13F1-42AE-820D-01008C4F217B}" destId="{D40C3CD8-9EDC-493A-98BF-B7E5CBCE7B7F}" srcOrd="2" destOrd="0" parTransId="{72AF16BE-BC88-4876-A467-3469B03618F3}" sibTransId="{56D3B021-F4AD-4F9F-8BC1-E36645A6B1E8}"/>
    <dgm:cxn modelId="{299A4EE6-17ED-4476-AECD-D83AF19E0213}" type="presOf" srcId="{D40C3CD8-9EDC-493A-98BF-B7E5CBCE7B7F}" destId="{E28D5E64-53B0-4E6D-A7D2-CE3D9417C5A4}" srcOrd="0" destOrd="0" presId="urn:microsoft.com/office/officeart/2005/8/layout/hierarchy2"/>
    <dgm:cxn modelId="{DBE6FC51-2690-42F7-AAA4-C59D50147F99}" type="presOf" srcId="{72AF16BE-BC88-4876-A467-3469B03618F3}" destId="{F9F83D15-7CD2-4DA0-B80B-EA9D28E623DC}" srcOrd="0" destOrd="0" presId="urn:microsoft.com/office/officeart/2005/8/layout/hierarchy2"/>
    <dgm:cxn modelId="{9077C4A3-BBA4-4124-A9E5-BE6E8DA298CF}" type="presOf" srcId="{F20B99FA-F2A2-4806-A4BF-B787772E3613}" destId="{C442DCE1-6202-4C30-9BEB-B33EA67150C2}" srcOrd="1" destOrd="0" presId="urn:microsoft.com/office/officeart/2005/8/layout/hierarchy2"/>
    <dgm:cxn modelId="{5E74DA65-0281-41A1-A89B-6FF8A52CD295}" type="presOf" srcId="{4746D10A-7115-4801-84F3-45F55E77497B}" destId="{68D831DD-9735-41BF-BFBC-82A8BA4F8DF3}" srcOrd="0" destOrd="0" presId="urn:microsoft.com/office/officeart/2005/8/layout/hierarchy2"/>
    <dgm:cxn modelId="{5B6AF032-CF8B-4947-99AC-7205DD41875D}" type="presOf" srcId="{377CC069-C3E0-43D2-9AB2-235E52A4D015}" destId="{39FA7C5F-2D9C-488F-8777-3575B992235D}" srcOrd="0" destOrd="0" presId="urn:microsoft.com/office/officeart/2005/8/layout/hierarchy2"/>
    <dgm:cxn modelId="{0F3416A5-4E4A-4641-A3C7-8F5D7E025371}" type="presOf" srcId="{816D8C73-71E4-4247-B3E4-ECEEA124EDF9}" destId="{C3B85304-327F-4125-AD87-301D5F4A7802}" srcOrd="0" destOrd="0" presId="urn:microsoft.com/office/officeart/2005/8/layout/hierarchy2"/>
    <dgm:cxn modelId="{6976DA3F-88F6-4995-A1A0-26D9F09E8EAF}" type="presOf" srcId="{01BAA312-4FFF-457D-A7F2-249D4BCD4206}" destId="{5710D2E5-9776-4F88-A86E-4A236B35E7F3}" srcOrd="1" destOrd="0" presId="urn:microsoft.com/office/officeart/2005/8/layout/hierarchy2"/>
    <dgm:cxn modelId="{42A5D7D8-2429-4973-9DD6-7D2B6FB9915E}" srcId="{EB8234F9-8F36-4982-8D2A-9508064E66E2}" destId="{28013B3E-0C7F-4573-8BB5-69917105BC96}" srcOrd="0" destOrd="0" parTransId="{99AA296C-D2A0-4167-9285-6AFE0537ABEE}" sibTransId="{2FE08CD9-FD9C-4F57-A398-85996A40B52A}"/>
    <dgm:cxn modelId="{47311BE9-EF95-4D90-9091-0A38E01FF464}" type="presOf" srcId="{01BAA312-4FFF-457D-A7F2-249D4BCD4206}" destId="{3DE0AA3C-FED8-4A71-BD3A-18E70A94C0E2}" srcOrd="0" destOrd="0" presId="urn:microsoft.com/office/officeart/2005/8/layout/hierarchy2"/>
    <dgm:cxn modelId="{A0990D3D-CB67-460A-B596-08653D87A93D}" type="presOf" srcId="{7EC957AD-81C4-4E2B-A575-18B66274E8DE}" destId="{D266DF18-0BE6-440F-9F60-47957FE4C0D1}" srcOrd="0" destOrd="0" presId="urn:microsoft.com/office/officeart/2005/8/layout/hierarchy2"/>
    <dgm:cxn modelId="{59BE350B-D558-4A98-BB86-E316ABE47B35}" type="presOf" srcId="{06FCF003-2049-4D0E-BCE7-C613654A2EB1}" destId="{2DF4C4AA-46C9-47A8-847D-CB5373D87081}" srcOrd="0" destOrd="0" presId="urn:microsoft.com/office/officeart/2005/8/layout/hierarchy2"/>
    <dgm:cxn modelId="{2EE13842-47CA-4C8A-9145-65E608037C0D}" type="presOf" srcId="{40314E36-6727-4E77-B56A-1E74CBE2BB10}" destId="{BD06DC91-1DC9-4242-BB9F-92EE4C247F69}" srcOrd="1" destOrd="0" presId="urn:microsoft.com/office/officeart/2005/8/layout/hierarchy2"/>
    <dgm:cxn modelId="{66F1F403-01D8-41B4-88BE-FE6E86CC10C7}" srcId="{EFC342EB-13F1-42AE-820D-01008C4F217B}" destId="{90A614B3-AFCA-412A-9644-AE684F9E3760}" srcOrd="0" destOrd="0" parTransId="{40314E36-6727-4E77-B56A-1E74CBE2BB10}" sibTransId="{C7CE5CD4-139C-4C2C-902B-337575C6CDAE}"/>
    <dgm:cxn modelId="{DED773D3-6EA8-4D7B-A27E-1551ED9596D7}" srcId="{D40C3CD8-9EDC-493A-98BF-B7E5CBCE7B7F}" destId="{816D8C73-71E4-4247-B3E4-ECEEA124EDF9}" srcOrd="0" destOrd="0" parTransId="{377CC069-C3E0-43D2-9AB2-235E52A4D015}" sibTransId="{29081B4B-95C4-4865-A729-3724AD8768B5}"/>
    <dgm:cxn modelId="{C9ABEA1E-A175-4047-A8E4-7CC573897085}" type="presOf" srcId="{99AA296C-D2A0-4167-9285-6AFE0537ABEE}" destId="{A75209C5-D1BB-4C76-992C-8107A29AD833}" srcOrd="1" destOrd="0" presId="urn:microsoft.com/office/officeart/2005/8/layout/hierarchy2"/>
    <dgm:cxn modelId="{C97FC084-1D13-468E-8E6A-A89849CAC37A}" type="presOf" srcId="{40314E36-6727-4E77-B56A-1E74CBE2BB10}" destId="{4E9DFDDC-BF5B-40C3-9A96-3AC40E85D295}" srcOrd="0" destOrd="0" presId="urn:microsoft.com/office/officeart/2005/8/layout/hierarchy2"/>
    <dgm:cxn modelId="{2C9F9E3F-3400-4AC7-87D5-8611EA96472A}" type="presOf" srcId="{377CC069-C3E0-43D2-9AB2-235E52A4D015}" destId="{47B0A5F1-8492-4224-A58C-9D6B6FBB2B21}" srcOrd="1" destOrd="0" presId="urn:microsoft.com/office/officeart/2005/8/layout/hierarchy2"/>
    <dgm:cxn modelId="{8099CC75-48CE-447F-B8AD-12C366CA71A8}" type="presParOf" srcId="{2DF4C4AA-46C9-47A8-847D-CB5373D87081}" destId="{BC2AF4FB-D0FE-42FF-9E9E-6E55271F984E}" srcOrd="0" destOrd="0" presId="urn:microsoft.com/office/officeart/2005/8/layout/hierarchy2"/>
    <dgm:cxn modelId="{0ECC0609-127E-4C9F-8FDB-115E75278C6B}" type="presParOf" srcId="{BC2AF4FB-D0FE-42FF-9E9E-6E55271F984E}" destId="{3B9D2CC3-F7EF-4D05-A41C-D2793C366EB7}" srcOrd="0" destOrd="0" presId="urn:microsoft.com/office/officeart/2005/8/layout/hierarchy2"/>
    <dgm:cxn modelId="{D3D4DD53-E0F1-4177-ACC2-8B78AB92FEC0}" type="presParOf" srcId="{BC2AF4FB-D0FE-42FF-9E9E-6E55271F984E}" destId="{E1FA13D4-6D82-44E3-B262-5AF9F995202B}" srcOrd="1" destOrd="0" presId="urn:microsoft.com/office/officeart/2005/8/layout/hierarchy2"/>
    <dgm:cxn modelId="{ECF91AAE-F48F-47E2-A462-7EDE389B0748}" type="presParOf" srcId="{E1FA13D4-6D82-44E3-B262-5AF9F995202B}" destId="{4E9DFDDC-BF5B-40C3-9A96-3AC40E85D295}" srcOrd="0" destOrd="0" presId="urn:microsoft.com/office/officeart/2005/8/layout/hierarchy2"/>
    <dgm:cxn modelId="{7A233605-8CB3-44CE-AAAF-BDC65E992F66}" type="presParOf" srcId="{4E9DFDDC-BF5B-40C3-9A96-3AC40E85D295}" destId="{BD06DC91-1DC9-4242-BB9F-92EE4C247F69}" srcOrd="0" destOrd="0" presId="urn:microsoft.com/office/officeart/2005/8/layout/hierarchy2"/>
    <dgm:cxn modelId="{83571ACC-1544-4035-B0DD-AFAF4AAFD0F1}" type="presParOf" srcId="{E1FA13D4-6D82-44E3-B262-5AF9F995202B}" destId="{7B9F4D82-26C6-4048-9CC2-86F07E2268C5}" srcOrd="1" destOrd="0" presId="urn:microsoft.com/office/officeart/2005/8/layout/hierarchy2"/>
    <dgm:cxn modelId="{C38E3118-A009-4974-A835-BC7111FCC9EF}" type="presParOf" srcId="{7B9F4D82-26C6-4048-9CC2-86F07E2268C5}" destId="{03ED396E-72B0-4299-AB07-FD44F18FBB4B}" srcOrd="0" destOrd="0" presId="urn:microsoft.com/office/officeart/2005/8/layout/hierarchy2"/>
    <dgm:cxn modelId="{D95F24AF-C5B7-4808-AD91-61E896D9A41E}" type="presParOf" srcId="{7B9F4D82-26C6-4048-9CC2-86F07E2268C5}" destId="{09829159-8E5E-4D54-9290-855CA745BBC7}" srcOrd="1" destOrd="0" presId="urn:microsoft.com/office/officeart/2005/8/layout/hierarchy2"/>
    <dgm:cxn modelId="{98B4805F-65F4-4F28-8BD0-712F27CBB7FE}" type="presParOf" srcId="{09829159-8E5E-4D54-9290-855CA745BBC7}" destId="{3DE0AA3C-FED8-4A71-BD3A-18E70A94C0E2}" srcOrd="0" destOrd="0" presId="urn:microsoft.com/office/officeart/2005/8/layout/hierarchy2"/>
    <dgm:cxn modelId="{63FBB049-D32C-4518-91E8-556E3C023896}" type="presParOf" srcId="{3DE0AA3C-FED8-4A71-BD3A-18E70A94C0E2}" destId="{5710D2E5-9776-4F88-A86E-4A236B35E7F3}" srcOrd="0" destOrd="0" presId="urn:microsoft.com/office/officeart/2005/8/layout/hierarchy2"/>
    <dgm:cxn modelId="{86E732EB-D523-41E2-9CC5-3142A31C6D66}" type="presParOf" srcId="{09829159-8E5E-4D54-9290-855CA745BBC7}" destId="{BE07AFF9-C2CB-4366-BB4D-94A5371974D3}" srcOrd="1" destOrd="0" presId="urn:microsoft.com/office/officeart/2005/8/layout/hierarchy2"/>
    <dgm:cxn modelId="{01A5C2F2-FFFB-4C11-94BD-641EF9F932F1}" type="presParOf" srcId="{BE07AFF9-C2CB-4366-BB4D-94A5371974D3}" destId="{68D831DD-9735-41BF-BFBC-82A8BA4F8DF3}" srcOrd="0" destOrd="0" presId="urn:microsoft.com/office/officeart/2005/8/layout/hierarchy2"/>
    <dgm:cxn modelId="{31C9DAB6-9C47-4687-BA7D-7B19A3EA864F}" type="presParOf" srcId="{BE07AFF9-C2CB-4366-BB4D-94A5371974D3}" destId="{BC1EE825-96D2-4039-8495-827D549A3615}" srcOrd="1" destOrd="0" presId="urn:microsoft.com/office/officeart/2005/8/layout/hierarchy2"/>
    <dgm:cxn modelId="{60E540CB-39B8-49FE-9E8E-FD1317F7217C}" type="presParOf" srcId="{09829159-8E5E-4D54-9290-855CA745BBC7}" destId="{2E36D5C3-8856-438B-AA96-92420C0A034C}" srcOrd="2" destOrd="0" presId="urn:microsoft.com/office/officeart/2005/8/layout/hierarchy2"/>
    <dgm:cxn modelId="{D5AA8F4C-9B0E-423C-8C64-0464B34FA99F}" type="presParOf" srcId="{2E36D5C3-8856-438B-AA96-92420C0A034C}" destId="{C442DCE1-6202-4C30-9BEB-B33EA67150C2}" srcOrd="0" destOrd="0" presId="urn:microsoft.com/office/officeart/2005/8/layout/hierarchy2"/>
    <dgm:cxn modelId="{BB8B9636-469C-4FD8-8E15-91D0341FFC77}" type="presParOf" srcId="{09829159-8E5E-4D54-9290-855CA745BBC7}" destId="{069BDB39-F39F-46A6-AB92-8C81E5C51297}" srcOrd="3" destOrd="0" presId="urn:microsoft.com/office/officeart/2005/8/layout/hierarchy2"/>
    <dgm:cxn modelId="{41C8C35A-23B1-4307-9B7E-A775F15A9357}" type="presParOf" srcId="{069BDB39-F39F-46A6-AB92-8C81E5C51297}" destId="{D266DF18-0BE6-440F-9F60-47957FE4C0D1}" srcOrd="0" destOrd="0" presId="urn:microsoft.com/office/officeart/2005/8/layout/hierarchy2"/>
    <dgm:cxn modelId="{24D8A112-01E0-49FC-885C-E3229D08032A}" type="presParOf" srcId="{069BDB39-F39F-46A6-AB92-8C81E5C51297}" destId="{843695D8-E233-4E99-B47F-0E66AE8B7A44}" srcOrd="1" destOrd="0" presId="urn:microsoft.com/office/officeart/2005/8/layout/hierarchy2"/>
    <dgm:cxn modelId="{C99DBCCB-2561-496E-BF43-1E29390F58F5}" type="presParOf" srcId="{E1FA13D4-6D82-44E3-B262-5AF9F995202B}" destId="{AB3F36AE-D7EA-417D-94F2-B995FF334472}" srcOrd="2" destOrd="0" presId="urn:microsoft.com/office/officeart/2005/8/layout/hierarchy2"/>
    <dgm:cxn modelId="{C9710ED6-F5D6-47D2-9F76-627751752205}" type="presParOf" srcId="{AB3F36AE-D7EA-417D-94F2-B995FF334472}" destId="{85DC39B8-E35C-4D3F-A908-05185197E298}" srcOrd="0" destOrd="0" presId="urn:microsoft.com/office/officeart/2005/8/layout/hierarchy2"/>
    <dgm:cxn modelId="{C6ACBE94-6BDC-4F35-824E-5956CD8E3E01}" type="presParOf" srcId="{E1FA13D4-6D82-44E3-B262-5AF9F995202B}" destId="{4D20ACA8-266E-4339-9D56-2753909B99F3}" srcOrd="3" destOrd="0" presId="urn:microsoft.com/office/officeart/2005/8/layout/hierarchy2"/>
    <dgm:cxn modelId="{EA0848D2-BAEA-492E-A8A3-076D3B406DEF}" type="presParOf" srcId="{4D20ACA8-266E-4339-9D56-2753909B99F3}" destId="{75591EFF-2B37-4872-BD1A-4BB132267F29}" srcOrd="0" destOrd="0" presId="urn:microsoft.com/office/officeart/2005/8/layout/hierarchy2"/>
    <dgm:cxn modelId="{EA6DF7C7-EE9A-4BD4-A29A-097103399BE9}" type="presParOf" srcId="{4D20ACA8-266E-4339-9D56-2753909B99F3}" destId="{F5A24F65-D40D-47A4-925A-D4615808ADDF}" srcOrd="1" destOrd="0" presId="urn:microsoft.com/office/officeart/2005/8/layout/hierarchy2"/>
    <dgm:cxn modelId="{54E52120-1CF8-478B-AFD2-C87FC276A45E}" type="presParOf" srcId="{F5A24F65-D40D-47A4-925A-D4615808ADDF}" destId="{489AAC36-5357-4AB8-873C-AF7A81026697}" srcOrd="0" destOrd="0" presId="urn:microsoft.com/office/officeart/2005/8/layout/hierarchy2"/>
    <dgm:cxn modelId="{1BAE8FD6-DD57-431C-AA54-56CA1D02FEE9}" type="presParOf" srcId="{489AAC36-5357-4AB8-873C-AF7A81026697}" destId="{A75209C5-D1BB-4C76-992C-8107A29AD833}" srcOrd="0" destOrd="0" presId="urn:microsoft.com/office/officeart/2005/8/layout/hierarchy2"/>
    <dgm:cxn modelId="{07F93DB1-DB1F-443D-96E6-07461A6EA7B5}" type="presParOf" srcId="{F5A24F65-D40D-47A4-925A-D4615808ADDF}" destId="{C2DC757E-5CFB-4394-9FE2-52F829420793}" srcOrd="1" destOrd="0" presId="urn:microsoft.com/office/officeart/2005/8/layout/hierarchy2"/>
    <dgm:cxn modelId="{0E652E1A-E33C-4B7E-AC3A-AC0184A943FA}" type="presParOf" srcId="{C2DC757E-5CFB-4394-9FE2-52F829420793}" destId="{48A18E5B-EDBE-42A1-A4D5-26CCBC610E23}" srcOrd="0" destOrd="0" presId="urn:microsoft.com/office/officeart/2005/8/layout/hierarchy2"/>
    <dgm:cxn modelId="{1FAAD558-DDF4-4EEB-BEE7-152843CD90A9}" type="presParOf" srcId="{C2DC757E-5CFB-4394-9FE2-52F829420793}" destId="{5127ED4D-2D2C-4C3A-8B20-B676DF31D142}" srcOrd="1" destOrd="0" presId="urn:microsoft.com/office/officeart/2005/8/layout/hierarchy2"/>
    <dgm:cxn modelId="{97C0EEFA-B8C5-4756-9005-7F36B2C50AA8}" type="presParOf" srcId="{E1FA13D4-6D82-44E3-B262-5AF9F995202B}" destId="{F9F83D15-7CD2-4DA0-B80B-EA9D28E623DC}" srcOrd="4" destOrd="0" presId="urn:microsoft.com/office/officeart/2005/8/layout/hierarchy2"/>
    <dgm:cxn modelId="{A8D89C50-9532-4136-891C-3AC872AB7852}" type="presParOf" srcId="{F9F83D15-7CD2-4DA0-B80B-EA9D28E623DC}" destId="{D86DD2A2-BB2C-4807-B350-4EFD3ABF9CB9}" srcOrd="0" destOrd="0" presId="urn:microsoft.com/office/officeart/2005/8/layout/hierarchy2"/>
    <dgm:cxn modelId="{77BB695F-46AD-4933-8C1B-BBCD0DDEAE68}" type="presParOf" srcId="{E1FA13D4-6D82-44E3-B262-5AF9F995202B}" destId="{68E04C2C-5CBA-4D72-AC7E-6472E84B3BEF}" srcOrd="5" destOrd="0" presId="urn:microsoft.com/office/officeart/2005/8/layout/hierarchy2"/>
    <dgm:cxn modelId="{F32BE26C-1FBE-480B-B9F3-7C4256BD434D}" type="presParOf" srcId="{68E04C2C-5CBA-4D72-AC7E-6472E84B3BEF}" destId="{E28D5E64-53B0-4E6D-A7D2-CE3D9417C5A4}" srcOrd="0" destOrd="0" presId="urn:microsoft.com/office/officeart/2005/8/layout/hierarchy2"/>
    <dgm:cxn modelId="{185BC909-7EF2-4680-B3B4-04AE3867E1F6}" type="presParOf" srcId="{68E04C2C-5CBA-4D72-AC7E-6472E84B3BEF}" destId="{3134D832-357C-4340-8E0A-96094E3092EA}" srcOrd="1" destOrd="0" presId="urn:microsoft.com/office/officeart/2005/8/layout/hierarchy2"/>
    <dgm:cxn modelId="{E6C39668-2B40-43C3-8AD2-587C9C573654}" type="presParOf" srcId="{3134D832-357C-4340-8E0A-96094E3092EA}" destId="{39FA7C5F-2D9C-488F-8777-3575B992235D}" srcOrd="0" destOrd="0" presId="urn:microsoft.com/office/officeart/2005/8/layout/hierarchy2"/>
    <dgm:cxn modelId="{6C6FF995-AE6D-42CC-A574-1F0ABECBB9AD}" type="presParOf" srcId="{39FA7C5F-2D9C-488F-8777-3575B992235D}" destId="{47B0A5F1-8492-4224-A58C-9D6B6FBB2B21}" srcOrd="0" destOrd="0" presId="urn:microsoft.com/office/officeart/2005/8/layout/hierarchy2"/>
    <dgm:cxn modelId="{D93D76C4-4FFE-43CF-8B58-B8F9961F944C}" type="presParOf" srcId="{3134D832-357C-4340-8E0A-96094E3092EA}" destId="{CAB8AEAB-5D51-4810-8C0B-C5E559506CEB}" srcOrd="1" destOrd="0" presId="urn:microsoft.com/office/officeart/2005/8/layout/hierarchy2"/>
    <dgm:cxn modelId="{1360C5F1-69E0-42AC-B264-A198B088BD0E}" type="presParOf" srcId="{CAB8AEAB-5D51-4810-8C0B-C5E559506CEB}" destId="{C3B85304-327F-4125-AD87-301D5F4A7802}" srcOrd="0" destOrd="0" presId="urn:microsoft.com/office/officeart/2005/8/layout/hierarchy2"/>
    <dgm:cxn modelId="{EAAD5495-D046-4442-9116-CE96980A2A8A}" type="presParOf" srcId="{CAB8AEAB-5D51-4810-8C0B-C5E559506CEB}" destId="{A5D8F2D7-C0FE-4B85-83DB-18FE75FC410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E96637-AD3A-4056-A7BD-0F50FA0ADEA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80C90E0B-BCBD-4B0B-81C9-C849530E8D18}">
      <dgm:prSet phldrT="[Text]"/>
      <dgm:spPr/>
      <dgm:t>
        <a:bodyPr/>
        <a:lstStyle/>
        <a:p>
          <a:r>
            <a:rPr lang="en-US" dirty="0" smtClean="0"/>
            <a:t>AISI $$</a:t>
          </a:r>
          <a:endParaRPr lang="en-CA" dirty="0"/>
        </a:p>
      </dgm:t>
    </dgm:pt>
    <dgm:pt modelId="{027B4446-F859-474C-821A-FF4D2AF3A582}" type="parTrans" cxnId="{4E1789D3-9C71-4651-A147-C76975994371}">
      <dgm:prSet/>
      <dgm:spPr/>
      <dgm:t>
        <a:bodyPr/>
        <a:lstStyle/>
        <a:p>
          <a:endParaRPr lang="en-CA"/>
        </a:p>
      </dgm:t>
    </dgm:pt>
    <dgm:pt modelId="{D86C8BD7-324E-4700-B4BE-917E8D8E63A2}" type="sibTrans" cxnId="{4E1789D3-9C71-4651-A147-C76975994371}">
      <dgm:prSet/>
      <dgm:spPr/>
      <dgm:t>
        <a:bodyPr/>
        <a:lstStyle/>
        <a:p>
          <a:endParaRPr lang="en-CA"/>
        </a:p>
      </dgm:t>
    </dgm:pt>
    <dgm:pt modelId="{740123DD-4C20-48A1-8284-7589F4993790}">
      <dgm:prSet phldrT="[Text]"/>
      <dgm:spPr/>
      <dgm:t>
        <a:bodyPr/>
        <a:lstStyle/>
        <a:p>
          <a:r>
            <a:rPr lang="en-US" dirty="0" smtClean="0"/>
            <a:t>Put in the mix with other allocations – part of big picture</a:t>
          </a:r>
          <a:endParaRPr lang="en-CA" dirty="0"/>
        </a:p>
      </dgm:t>
    </dgm:pt>
    <dgm:pt modelId="{B0C071A4-2766-4016-94F5-69AEE7480D20}" type="parTrans" cxnId="{EA72DFD6-65A4-4686-8089-0AC61F262C9B}">
      <dgm:prSet/>
      <dgm:spPr/>
      <dgm:t>
        <a:bodyPr/>
        <a:lstStyle/>
        <a:p>
          <a:endParaRPr lang="en-CA"/>
        </a:p>
      </dgm:t>
    </dgm:pt>
    <dgm:pt modelId="{7F879A4A-BE37-437D-A53A-14321DB2F11B}" type="sibTrans" cxnId="{EA72DFD6-65A4-4686-8089-0AC61F262C9B}">
      <dgm:prSet/>
      <dgm:spPr/>
      <dgm:t>
        <a:bodyPr/>
        <a:lstStyle/>
        <a:p>
          <a:endParaRPr lang="en-CA"/>
        </a:p>
      </dgm:t>
    </dgm:pt>
    <dgm:pt modelId="{8EA8214D-1451-4D1C-8910-81A4F6E37426}">
      <dgm:prSet phldrT="[Text]"/>
      <dgm:spPr/>
      <dgm:t>
        <a:bodyPr/>
        <a:lstStyle/>
        <a:p>
          <a:r>
            <a:rPr lang="en-US" dirty="0" smtClean="0"/>
            <a:t>Student Services + Learning Services combining funds</a:t>
          </a:r>
          <a:endParaRPr lang="en-CA" dirty="0"/>
        </a:p>
      </dgm:t>
    </dgm:pt>
    <dgm:pt modelId="{2CF930C0-5BA1-4A7F-9C8D-3193AC40F28B}" type="parTrans" cxnId="{DBEC2B96-5121-474C-948F-46D2D3B01471}">
      <dgm:prSet/>
      <dgm:spPr/>
      <dgm:t>
        <a:bodyPr/>
        <a:lstStyle/>
        <a:p>
          <a:endParaRPr lang="en-CA"/>
        </a:p>
      </dgm:t>
    </dgm:pt>
    <dgm:pt modelId="{99A3C926-47EC-4CE2-97F7-2B0736CAD136}" type="sibTrans" cxnId="{DBEC2B96-5121-474C-948F-46D2D3B01471}">
      <dgm:prSet/>
      <dgm:spPr/>
      <dgm:t>
        <a:bodyPr/>
        <a:lstStyle/>
        <a:p>
          <a:endParaRPr lang="en-CA"/>
        </a:p>
      </dgm:t>
    </dgm:pt>
    <dgm:pt modelId="{35DDFDC2-0972-46EC-B5D8-EEF2992FC5A0}">
      <dgm:prSet/>
      <dgm:spPr/>
      <dgm:t>
        <a:bodyPr/>
        <a:lstStyle/>
        <a:p>
          <a:r>
            <a:rPr lang="en-US" dirty="0" smtClean="0"/>
            <a:t>Other?</a:t>
          </a:r>
          <a:endParaRPr lang="en-CA" dirty="0"/>
        </a:p>
      </dgm:t>
    </dgm:pt>
    <dgm:pt modelId="{4F87BAFB-CDFD-4642-8F95-CEA61C7B41CF}" type="parTrans" cxnId="{BD0BFA48-444A-4D2D-9BDF-9B5C8A75574A}">
      <dgm:prSet/>
      <dgm:spPr/>
      <dgm:t>
        <a:bodyPr/>
        <a:lstStyle/>
        <a:p>
          <a:endParaRPr lang="en-CA"/>
        </a:p>
      </dgm:t>
    </dgm:pt>
    <dgm:pt modelId="{B17E5F33-0E81-418F-8F80-3E0E6AF1FEDF}" type="sibTrans" cxnId="{BD0BFA48-444A-4D2D-9BDF-9B5C8A75574A}">
      <dgm:prSet/>
      <dgm:spPr/>
      <dgm:t>
        <a:bodyPr/>
        <a:lstStyle/>
        <a:p>
          <a:endParaRPr lang="en-CA"/>
        </a:p>
      </dgm:t>
    </dgm:pt>
    <dgm:pt modelId="{698DD7D0-0611-4704-AE9E-95981DBD235F}" type="pres">
      <dgm:prSet presAssocID="{00E96637-AD3A-4056-A7BD-0F50FA0ADEA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4E09C212-4CC4-46A2-8E02-6682BD0FA873}" type="pres">
      <dgm:prSet presAssocID="{80C90E0B-BCBD-4B0B-81C9-C849530E8D18}" presName="root1" presStyleCnt="0"/>
      <dgm:spPr/>
    </dgm:pt>
    <dgm:pt modelId="{A9641A4F-5717-4F53-8FDB-D5029AF89FAC}" type="pres">
      <dgm:prSet presAssocID="{80C90E0B-BCBD-4B0B-81C9-C849530E8D1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904AEDD3-9FD9-4522-8AA8-516C9777B4F4}" type="pres">
      <dgm:prSet presAssocID="{80C90E0B-BCBD-4B0B-81C9-C849530E8D18}" presName="level2hierChild" presStyleCnt="0"/>
      <dgm:spPr/>
    </dgm:pt>
    <dgm:pt modelId="{B188457D-70B3-4BE0-B932-FDF9AB389B83}" type="pres">
      <dgm:prSet presAssocID="{B0C071A4-2766-4016-94F5-69AEE7480D20}" presName="conn2-1" presStyleLbl="parChTrans1D2" presStyleIdx="0" presStyleCnt="3"/>
      <dgm:spPr/>
      <dgm:t>
        <a:bodyPr/>
        <a:lstStyle/>
        <a:p>
          <a:endParaRPr lang="en-CA"/>
        </a:p>
      </dgm:t>
    </dgm:pt>
    <dgm:pt modelId="{F39B7790-D601-46BE-9F49-CA7A1320918B}" type="pres">
      <dgm:prSet presAssocID="{B0C071A4-2766-4016-94F5-69AEE7480D20}" presName="connTx" presStyleLbl="parChTrans1D2" presStyleIdx="0" presStyleCnt="3"/>
      <dgm:spPr/>
      <dgm:t>
        <a:bodyPr/>
        <a:lstStyle/>
        <a:p>
          <a:endParaRPr lang="en-CA"/>
        </a:p>
      </dgm:t>
    </dgm:pt>
    <dgm:pt modelId="{6DF453FC-585D-4C12-800F-6170959D5B38}" type="pres">
      <dgm:prSet presAssocID="{740123DD-4C20-48A1-8284-7589F4993790}" presName="root2" presStyleCnt="0"/>
      <dgm:spPr/>
    </dgm:pt>
    <dgm:pt modelId="{AFA512BC-2DE2-472B-9F73-CCC5FC776EC3}" type="pres">
      <dgm:prSet presAssocID="{740123DD-4C20-48A1-8284-7589F4993790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29DAFC10-D8DD-4941-89ED-05BC456C0740}" type="pres">
      <dgm:prSet presAssocID="{740123DD-4C20-48A1-8284-7589F4993790}" presName="level3hierChild" presStyleCnt="0"/>
      <dgm:spPr/>
    </dgm:pt>
    <dgm:pt modelId="{21F39ABF-8617-4A8E-AB74-554BA70272ED}" type="pres">
      <dgm:prSet presAssocID="{2CF930C0-5BA1-4A7F-9C8D-3193AC40F28B}" presName="conn2-1" presStyleLbl="parChTrans1D2" presStyleIdx="1" presStyleCnt="3"/>
      <dgm:spPr/>
      <dgm:t>
        <a:bodyPr/>
        <a:lstStyle/>
        <a:p>
          <a:endParaRPr lang="en-CA"/>
        </a:p>
      </dgm:t>
    </dgm:pt>
    <dgm:pt modelId="{B530DFFC-5F07-430C-9972-8E0108A6D82C}" type="pres">
      <dgm:prSet presAssocID="{2CF930C0-5BA1-4A7F-9C8D-3193AC40F28B}" presName="connTx" presStyleLbl="parChTrans1D2" presStyleIdx="1" presStyleCnt="3"/>
      <dgm:spPr/>
      <dgm:t>
        <a:bodyPr/>
        <a:lstStyle/>
        <a:p>
          <a:endParaRPr lang="en-CA"/>
        </a:p>
      </dgm:t>
    </dgm:pt>
    <dgm:pt modelId="{5BA9BBE5-3D0F-400E-8968-6928FD814FCF}" type="pres">
      <dgm:prSet presAssocID="{8EA8214D-1451-4D1C-8910-81A4F6E37426}" presName="root2" presStyleCnt="0"/>
      <dgm:spPr/>
    </dgm:pt>
    <dgm:pt modelId="{7BBB01BC-A7EF-467F-A093-94061114D8B6}" type="pres">
      <dgm:prSet presAssocID="{8EA8214D-1451-4D1C-8910-81A4F6E37426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936F2A0-DE54-4434-8EFF-8A8F8BFD986A}" type="pres">
      <dgm:prSet presAssocID="{8EA8214D-1451-4D1C-8910-81A4F6E37426}" presName="level3hierChild" presStyleCnt="0"/>
      <dgm:spPr/>
    </dgm:pt>
    <dgm:pt modelId="{73B02C5C-3B4C-4ECC-B3F6-DD4700A7D87D}" type="pres">
      <dgm:prSet presAssocID="{4F87BAFB-CDFD-4642-8F95-CEA61C7B41CF}" presName="conn2-1" presStyleLbl="parChTrans1D2" presStyleIdx="2" presStyleCnt="3"/>
      <dgm:spPr/>
      <dgm:t>
        <a:bodyPr/>
        <a:lstStyle/>
        <a:p>
          <a:endParaRPr lang="en-CA"/>
        </a:p>
      </dgm:t>
    </dgm:pt>
    <dgm:pt modelId="{C5E51451-0E29-4FDD-BDC0-41E6A0C7665D}" type="pres">
      <dgm:prSet presAssocID="{4F87BAFB-CDFD-4642-8F95-CEA61C7B41CF}" presName="connTx" presStyleLbl="parChTrans1D2" presStyleIdx="2" presStyleCnt="3"/>
      <dgm:spPr/>
      <dgm:t>
        <a:bodyPr/>
        <a:lstStyle/>
        <a:p>
          <a:endParaRPr lang="en-CA"/>
        </a:p>
      </dgm:t>
    </dgm:pt>
    <dgm:pt modelId="{DE95AA78-415C-4732-97BE-32025DFCAB2C}" type="pres">
      <dgm:prSet presAssocID="{35DDFDC2-0972-46EC-B5D8-EEF2992FC5A0}" presName="root2" presStyleCnt="0"/>
      <dgm:spPr/>
    </dgm:pt>
    <dgm:pt modelId="{884FE328-BF04-40E9-A1C2-1D5B5FE1D298}" type="pres">
      <dgm:prSet presAssocID="{35DDFDC2-0972-46EC-B5D8-EEF2992FC5A0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09EF5A2E-13B6-4978-9372-E1A3FFE45EF5}" type="pres">
      <dgm:prSet presAssocID="{35DDFDC2-0972-46EC-B5D8-EEF2992FC5A0}" presName="level3hierChild" presStyleCnt="0"/>
      <dgm:spPr/>
    </dgm:pt>
  </dgm:ptLst>
  <dgm:cxnLst>
    <dgm:cxn modelId="{F10180A0-141C-4F8C-91AF-37ED05BF6D75}" type="presOf" srcId="{2CF930C0-5BA1-4A7F-9C8D-3193AC40F28B}" destId="{B530DFFC-5F07-430C-9972-8E0108A6D82C}" srcOrd="1" destOrd="0" presId="urn:microsoft.com/office/officeart/2008/layout/HorizontalMultiLevelHierarchy"/>
    <dgm:cxn modelId="{07FE2615-23BE-4387-A43F-AAC8083E8015}" type="presOf" srcId="{4F87BAFB-CDFD-4642-8F95-CEA61C7B41CF}" destId="{73B02C5C-3B4C-4ECC-B3F6-DD4700A7D87D}" srcOrd="0" destOrd="0" presId="urn:microsoft.com/office/officeart/2008/layout/HorizontalMultiLevelHierarchy"/>
    <dgm:cxn modelId="{4E1789D3-9C71-4651-A147-C76975994371}" srcId="{00E96637-AD3A-4056-A7BD-0F50FA0ADEAE}" destId="{80C90E0B-BCBD-4B0B-81C9-C849530E8D18}" srcOrd="0" destOrd="0" parTransId="{027B4446-F859-474C-821A-FF4D2AF3A582}" sibTransId="{D86C8BD7-324E-4700-B4BE-917E8D8E63A2}"/>
    <dgm:cxn modelId="{92E4F599-0B5C-449E-8D40-170370C0B435}" type="presOf" srcId="{2CF930C0-5BA1-4A7F-9C8D-3193AC40F28B}" destId="{21F39ABF-8617-4A8E-AB74-554BA70272ED}" srcOrd="0" destOrd="0" presId="urn:microsoft.com/office/officeart/2008/layout/HorizontalMultiLevelHierarchy"/>
    <dgm:cxn modelId="{8A381878-7915-48B6-943E-CE7DB5D6DA3B}" type="presOf" srcId="{80C90E0B-BCBD-4B0B-81C9-C849530E8D18}" destId="{A9641A4F-5717-4F53-8FDB-D5029AF89FAC}" srcOrd="0" destOrd="0" presId="urn:microsoft.com/office/officeart/2008/layout/HorizontalMultiLevelHierarchy"/>
    <dgm:cxn modelId="{DA54C7B8-5296-4CD6-A853-56B5DA813241}" type="presOf" srcId="{B0C071A4-2766-4016-94F5-69AEE7480D20}" destId="{B188457D-70B3-4BE0-B932-FDF9AB389B83}" srcOrd="0" destOrd="0" presId="urn:microsoft.com/office/officeart/2008/layout/HorizontalMultiLevelHierarchy"/>
    <dgm:cxn modelId="{9DF221F0-391C-46A3-9113-B09810BB6FBE}" type="presOf" srcId="{B0C071A4-2766-4016-94F5-69AEE7480D20}" destId="{F39B7790-D601-46BE-9F49-CA7A1320918B}" srcOrd="1" destOrd="0" presId="urn:microsoft.com/office/officeart/2008/layout/HorizontalMultiLevelHierarchy"/>
    <dgm:cxn modelId="{54B8A4F6-5A53-46C6-B75D-7B6B55032BE0}" type="presOf" srcId="{740123DD-4C20-48A1-8284-7589F4993790}" destId="{AFA512BC-2DE2-472B-9F73-CCC5FC776EC3}" srcOrd="0" destOrd="0" presId="urn:microsoft.com/office/officeart/2008/layout/HorizontalMultiLevelHierarchy"/>
    <dgm:cxn modelId="{F55CC7D5-AAD4-483D-BC08-94D6FC506285}" type="presOf" srcId="{4F87BAFB-CDFD-4642-8F95-CEA61C7B41CF}" destId="{C5E51451-0E29-4FDD-BDC0-41E6A0C7665D}" srcOrd="1" destOrd="0" presId="urn:microsoft.com/office/officeart/2008/layout/HorizontalMultiLevelHierarchy"/>
    <dgm:cxn modelId="{EA72DFD6-65A4-4686-8089-0AC61F262C9B}" srcId="{80C90E0B-BCBD-4B0B-81C9-C849530E8D18}" destId="{740123DD-4C20-48A1-8284-7589F4993790}" srcOrd="0" destOrd="0" parTransId="{B0C071A4-2766-4016-94F5-69AEE7480D20}" sibTransId="{7F879A4A-BE37-437D-A53A-14321DB2F11B}"/>
    <dgm:cxn modelId="{DBEC2B96-5121-474C-948F-46D2D3B01471}" srcId="{80C90E0B-BCBD-4B0B-81C9-C849530E8D18}" destId="{8EA8214D-1451-4D1C-8910-81A4F6E37426}" srcOrd="1" destOrd="0" parTransId="{2CF930C0-5BA1-4A7F-9C8D-3193AC40F28B}" sibTransId="{99A3C926-47EC-4CE2-97F7-2B0736CAD136}"/>
    <dgm:cxn modelId="{5CD3201F-D6E7-46AE-9130-49B9B0FF307B}" type="presOf" srcId="{8EA8214D-1451-4D1C-8910-81A4F6E37426}" destId="{7BBB01BC-A7EF-467F-A093-94061114D8B6}" srcOrd="0" destOrd="0" presId="urn:microsoft.com/office/officeart/2008/layout/HorizontalMultiLevelHierarchy"/>
    <dgm:cxn modelId="{2221A4CD-E2EB-4AA7-8F64-90CEB7F6CA10}" type="presOf" srcId="{35DDFDC2-0972-46EC-B5D8-EEF2992FC5A0}" destId="{884FE328-BF04-40E9-A1C2-1D5B5FE1D298}" srcOrd="0" destOrd="0" presId="urn:microsoft.com/office/officeart/2008/layout/HorizontalMultiLevelHierarchy"/>
    <dgm:cxn modelId="{BD0BFA48-444A-4D2D-9BDF-9B5C8A75574A}" srcId="{80C90E0B-BCBD-4B0B-81C9-C849530E8D18}" destId="{35DDFDC2-0972-46EC-B5D8-EEF2992FC5A0}" srcOrd="2" destOrd="0" parTransId="{4F87BAFB-CDFD-4642-8F95-CEA61C7B41CF}" sibTransId="{B17E5F33-0E81-418F-8F80-3E0E6AF1FEDF}"/>
    <dgm:cxn modelId="{02610ED3-1FCE-4477-A37D-19B909961A8D}" type="presOf" srcId="{00E96637-AD3A-4056-A7BD-0F50FA0ADEAE}" destId="{698DD7D0-0611-4704-AE9E-95981DBD235F}" srcOrd="0" destOrd="0" presId="urn:microsoft.com/office/officeart/2008/layout/HorizontalMultiLevelHierarchy"/>
    <dgm:cxn modelId="{0B2DB4A3-A87B-4880-8DA3-2CA6D9DDF352}" type="presParOf" srcId="{698DD7D0-0611-4704-AE9E-95981DBD235F}" destId="{4E09C212-4CC4-46A2-8E02-6682BD0FA873}" srcOrd="0" destOrd="0" presId="urn:microsoft.com/office/officeart/2008/layout/HorizontalMultiLevelHierarchy"/>
    <dgm:cxn modelId="{2EC40F54-70D6-42B8-92B8-A8E5B6C49CAD}" type="presParOf" srcId="{4E09C212-4CC4-46A2-8E02-6682BD0FA873}" destId="{A9641A4F-5717-4F53-8FDB-D5029AF89FAC}" srcOrd="0" destOrd="0" presId="urn:microsoft.com/office/officeart/2008/layout/HorizontalMultiLevelHierarchy"/>
    <dgm:cxn modelId="{256D5CD6-571D-4C63-8DD7-CBCC4D995442}" type="presParOf" srcId="{4E09C212-4CC4-46A2-8E02-6682BD0FA873}" destId="{904AEDD3-9FD9-4522-8AA8-516C9777B4F4}" srcOrd="1" destOrd="0" presId="urn:microsoft.com/office/officeart/2008/layout/HorizontalMultiLevelHierarchy"/>
    <dgm:cxn modelId="{FDF58B81-5D97-44C0-AE53-CEC0D5F4D923}" type="presParOf" srcId="{904AEDD3-9FD9-4522-8AA8-516C9777B4F4}" destId="{B188457D-70B3-4BE0-B932-FDF9AB389B83}" srcOrd="0" destOrd="0" presId="urn:microsoft.com/office/officeart/2008/layout/HorizontalMultiLevelHierarchy"/>
    <dgm:cxn modelId="{45E38634-4264-4824-9299-D5B835C9B728}" type="presParOf" srcId="{B188457D-70B3-4BE0-B932-FDF9AB389B83}" destId="{F39B7790-D601-46BE-9F49-CA7A1320918B}" srcOrd="0" destOrd="0" presId="urn:microsoft.com/office/officeart/2008/layout/HorizontalMultiLevelHierarchy"/>
    <dgm:cxn modelId="{734700EC-8064-4B41-B8B8-49F3619038B0}" type="presParOf" srcId="{904AEDD3-9FD9-4522-8AA8-516C9777B4F4}" destId="{6DF453FC-585D-4C12-800F-6170959D5B38}" srcOrd="1" destOrd="0" presId="urn:microsoft.com/office/officeart/2008/layout/HorizontalMultiLevelHierarchy"/>
    <dgm:cxn modelId="{9840B0ED-3782-48CC-8BEF-76E3DF38C759}" type="presParOf" srcId="{6DF453FC-585D-4C12-800F-6170959D5B38}" destId="{AFA512BC-2DE2-472B-9F73-CCC5FC776EC3}" srcOrd="0" destOrd="0" presId="urn:microsoft.com/office/officeart/2008/layout/HorizontalMultiLevelHierarchy"/>
    <dgm:cxn modelId="{F558CCD2-A273-4ADC-95F5-335F2E6BDBD4}" type="presParOf" srcId="{6DF453FC-585D-4C12-800F-6170959D5B38}" destId="{29DAFC10-D8DD-4941-89ED-05BC456C0740}" srcOrd="1" destOrd="0" presId="urn:microsoft.com/office/officeart/2008/layout/HorizontalMultiLevelHierarchy"/>
    <dgm:cxn modelId="{9EAE1E1A-5383-4129-A454-4298F0E1D49D}" type="presParOf" srcId="{904AEDD3-9FD9-4522-8AA8-516C9777B4F4}" destId="{21F39ABF-8617-4A8E-AB74-554BA70272ED}" srcOrd="2" destOrd="0" presId="urn:microsoft.com/office/officeart/2008/layout/HorizontalMultiLevelHierarchy"/>
    <dgm:cxn modelId="{199986CD-3F5B-46B1-B4A9-3E1F03406FB7}" type="presParOf" srcId="{21F39ABF-8617-4A8E-AB74-554BA70272ED}" destId="{B530DFFC-5F07-430C-9972-8E0108A6D82C}" srcOrd="0" destOrd="0" presId="urn:microsoft.com/office/officeart/2008/layout/HorizontalMultiLevelHierarchy"/>
    <dgm:cxn modelId="{D2320467-E1C4-4D52-94A2-F91535DAF9C2}" type="presParOf" srcId="{904AEDD3-9FD9-4522-8AA8-516C9777B4F4}" destId="{5BA9BBE5-3D0F-400E-8968-6928FD814FCF}" srcOrd="3" destOrd="0" presId="urn:microsoft.com/office/officeart/2008/layout/HorizontalMultiLevelHierarchy"/>
    <dgm:cxn modelId="{1E6DB471-B302-4DCA-BA68-D8310D41C936}" type="presParOf" srcId="{5BA9BBE5-3D0F-400E-8968-6928FD814FCF}" destId="{7BBB01BC-A7EF-467F-A093-94061114D8B6}" srcOrd="0" destOrd="0" presId="urn:microsoft.com/office/officeart/2008/layout/HorizontalMultiLevelHierarchy"/>
    <dgm:cxn modelId="{2A261A6A-C0C2-452A-B9DB-ED2AC3F7241F}" type="presParOf" srcId="{5BA9BBE5-3D0F-400E-8968-6928FD814FCF}" destId="{5936F2A0-DE54-4434-8EFF-8A8F8BFD986A}" srcOrd="1" destOrd="0" presId="urn:microsoft.com/office/officeart/2008/layout/HorizontalMultiLevelHierarchy"/>
    <dgm:cxn modelId="{67BE3BD9-781A-45C6-AA17-F75B262C123C}" type="presParOf" srcId="{904AEDD3-9FD9-4522-8AA8-516C9777B4F4}" destId="{73B02C5C-3B4C-4ECC-B3F6-DD4700A7D87D}" srcOrd="4" destOrd="0" presId="urn:microsoft.com/office/officeart/2008/layout/HorizontalMultiLevelHierarchy"/>
    <dgm:cxn modelId="{F800A2F5-3FCE-4ED9-AAB5-AF19C6E39178}" type="presParOf" srcId="{73B02C5C-3B4C-4ECC-B3F6-DD4700A7D87D}" destId="{C5E51451-0E29-4FDD-BDC0-41E6A0C7665D}" srcOrd="0" destOrd="0" presId="urn:microsoft.com/office/officeart/2008/layout/HorizontalMultiLevelHierarchy"/>
    <dgm:cxn modelId="{BA050671-E251-4B2A-98B2-F9D1329CDE1C}" type="presParOf" srcId="{904AEDD3-9FD9-4522-8AA8-516C9777B4F4}" destId="{DE95AA78-415C-4732-97BE-32025DFCAB2C}" srcOrd="5" destOrd="0" presId="urn:microsoft.com/office/officeart/2008/layout/HorizontalMultiLevelHierarchy"/>
    <dgm:cxn modelId="{79B777E3-B51E-4E63-AD80-114A303DADF2}" type="presParOf" srcId="{DE95AA78-415C-4732-97BE-32025DFCAB2C}" destId="{884FE328-BF04-40E9-A1C2-1D5B5FE1D298}" srcOrd="0" destOrd="0" presId="urn:microsoft.com/office/officeart/2008/layout/HorizontalMultiLevelHierarchy"/>
    <dgm:cxn modelId="{56924F27-7088-4518-AEDB-FAF14A5983CF}" type="presParOf" srcId="{DE95AA78-415C-4732-97BE-32025DFCAB2C}" destId="{09EF5A2E-13B6-4978-9372-E1A3FFE45EF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9D2CC3-F7EF-4D05-A41C-D2793C366EB7}">
      <dsp:nvSpPr>
        <dsp:cNvPr id="0" name=""/>
        <dsp:cNvSpPr/>
      </dsp:nvSpPr>
      <dsp:spPr>
        <a:xfrm>
          <a:off x="7628" y="2188846"/>
          <a:ext cx="1752263" cy="876131"/>
        </a:xfrm>
        <a:prstGeom prst="roundRect">
          <a:avLst>
            <a:gd name="adj" fmla="val 10000"/>
          </a:avLst>
        </a:prstGeom>
        <a:solidFill>
          <a:srgbClr val="92D05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$754,000</a:t>
          </a:r>
          <a:endParaRPr lang="en-CA" sz="1700" kern="1200" dirty="0"/>
        </a:p>
      </dsp:txBody>
      <dsp:txXfrm>
        <a:off x="33289" y="2214507"/>
        <a:ext cx="1700941" cy="824809"/>
      </dsp:txXfrm>
    </dsp:sp>
    <dsp:sp modelId="{4E9DFDDC-BF5B-40C3-9A96-3AC40E85D295}">
      <dsp:nvSpPr>
        <dsp:cNvPr id="0" name=""/>
        <dsp:cNvSpPr/>
      </dsp:nvSpPr>
      <dsp:spPr>
        <a:xfrm rot="17808991">
          <a:off x="1333520" y="1916091"/>
          <a:ext cx="1553650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1553650" y="17539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2071504" y="1894789"/>
        <a:ext cx="77682" cy="77682"/>
      </dsp:txXfrm>
    </dsp:sp>
    <dsp:sp modelId="{03ED396E-72B0-4299-AB07-FD44F18FBB4B}">
      <dsp:nvSpPr>
        <dsp:cNvPr id="0" name=""/>
        <dsp:cNvSpPr/>
      </dsp:nvSpPr>
      <dsp:spPr>
        <a:xfrm>
          <a:off x="2460798" y="802282"/>
          <a:ext cx="1752263" cy="876131"/>
        </a:xfrm>
        <a:prstGeom prst="roundRect">
          <a:avLst>
            <a:gd name="adj" fmla="val 10000"/>
          </a:avLst>
        </a:prstGeom>
        <a:solidFill>
          <a:srgbClr val="00B0F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Central AISI: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$295,000</a:t>
          </a:r>
          <a:endParaRPr lang="en-CA" sz="1700" kern="1200" dirty="0"/>
        </a:p>
      </dsp:txBody>
      <dsp:txXfrm>
        <a:off x="2486459" y="827943"/>
        <a:ext cx="1700941" cy="824809"/>
      </dsp:txXfrm>
    </dsp:sp>
    <dsp:sp modelId="{3DE0AA3C-FED8-4A71-BD3A-18E70A94C0E2}">
      <dsp:nvSpPr>
        <dsp:cNvPr id="0" name=""/>
        <dsp:cNvSpPr/>
      </dsp:nvSpPr>
      <dsp:spPr>
        <a:xfrm rot="19031695">
          <a:off x="4085843" y="898228"/>
          <a:ext cx="955342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955342" y="17539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4539631" y="891884"/>
        <a:ext cx="47767" cy="47767"/>
      </dsp:txXfrm>
    </dsp:sp>
    <dsp:sp modelId="{68D831DD-9735-41BF-BFBC-82A8BA4F8DF3}">
      <dsp:nvSpPr>
        <dsp:cNvPr id="0" name=""/>
        <dsp:cNvSpPr/>
      </dsp:nvSpPr>
      <dsp:spPr>
        <a:xfrm>
          <a:off x="4913967" y="44257"/>
          <a:ext cx="2088803" cy="1093859"/>
        </a:xfrm>
        <a:prstGeom prst="roundRect">
          <a:avLst>
            <a:gd name="adj" fmla="val 10000"/>
          </a:avLst>
        </a:prstGeom>
        <a:solidFill>
          <a:srgbClr val="00B0F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Staffing: ($110,000)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- C&amp;I Allowances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- .2 </a:t>
          </a:r>
          <a:r>
            <a:rPr lang="en-US" sz="1200" kern="1200" dirty="0" err="1" smtClean="0"/>
            <a:t>Hutterite</a:t>
          </a:r>
          <a:r>
            <a:rPr lang="en-US" sz="1200" kern="1200" dirty="0" smtClean="0"/>
            <a:t> colony support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-.2 Literacy support</a:t>
          </a:r>
          <a:endParaRPr lang="en-CA" sz="1200" kern="1200" dirty="0"/>
        </a:p>
      </dsp:txBody>
      <dsp:txXfrm>
        <a:off x="4946005" y="76295"/>
        <a:ext cx="2024727" cy="1029783"/>
      </dsp:txXfrm>
    </dsp:sp>
    <dsp:sp modelId="{2E36D5C3-8856-438B-AA96-92420C0A034C}">
      <dsp:nvSpPr>
        <dsp:cNvPr id="0" name=""/>
        <dsp:cNvSpPr/>
      </dsp:nvSpPr>
      <dsp:spPr>
        <a:xfrm rot="2469341">
          <a:off x="4098059" y="1529129"/>
          <a:ext cx="930911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930911" y="17539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4540241" y="1523395"/>
        <a:ext cx="46545" cy="46545"/>
      </dsp:txXfrm>
    </dsp:sp>
    <dsp:sp modelId="{D266DF18-0BE6-440F-9F60-47957FE4C0D1}">
      <dsp:nvSpPr>
        <dsp:cNvPr id="0" name=""/>
        <dsp:cNvSpPr/>
      </dsp:nvSpPr>
      <dsp:spPr>
        <a:xfrm>
          <a:off x="4913967" y="1269536"/>
          <a:ext cx="2076134" cy="1166902"/>
        </a:xfrm>
        <a:prstGeom prst="roundRect">
          <a:avLst>
            <a:gd name="adj" fmla="val 10000"/>
          </a:avLst>
        </a:prstGeom>
        <a:solidFill>
          <a:srgbClr val="00B0F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Other: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- 5 meetings centrally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- AAC Membership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- PD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- Instructional Leadership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700" kern="1200" dirty="0"/>
        </a:p>
      </dsp:txBody>
      <dsp:txXfrm>
        <a:off x="4948144" y="1303713"/>
        <a:ext cx="2007780" cy="1098548"/>
      </dsp:txXfrm>
    </dsp:sp>
    <dsp:sp modelId="{AB3F36AE-D7EA-417D-94F2-B995FF334472}">
      <dsp:nvSpPr>
        <dsp:cNvPr id="0" name=""/>
        <dsp:cNvSpPr/>
      </dsp:nvSpPr>
      <dsp:spPr>
        <a:xfrm rot="1704130">
          <a:off x="1711936" y="2798879"/>
          <a:ext cx="796818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796818" y="17539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2090425" y="2796498"/>
        <a:ext cx="39840" cy="39840"/>
      </dsp:txXfrm>
    </dsp:sp>
    <dsp:sp modelId="{75591EFF-2B37-4872-BD1A-4BB132267F29}">
      <dsp:nvSpPr>
        <dsp:cNvPr id="0" name=""/>
        <dsp:cNvSpPr/>
      </dsp:nvSpPr>
      <dsp:spPr>
        <a:xfrm>
          <a:off x="2460798" y="2567858"/>
          <a:ext cx="1752263" cy="876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School AISI: $459,000</a:t>
          </a:r>
          <a:endParaRPr lang="en-CA" sz="1700" kern="1200" dirty="0"/>
        </a:p>
      </dsp:txBody>
      <dsp:txXfrm>
        <a:off x="2486459" y="2593519"/>
        <a:ext cx="1700941" cy="824809"/>
      </dsp:txXfrm>
    </dsp:sp>
    <dsp:sp modelId="{489AAC36-5357-4AB8-873C-AF7A81026697}">
      <dsp:nvSpPr>
        <dsp:cNvPr id="0" name=""/>
        <dsp:cNvSpPr/>
      </dsp:nvSpPr>
      <dsp:spPr>
        <a:xfrm>
          <a:off x="4213062" y="2988385"/>
          <a:ext cx="700905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700905" y="17539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4545992" y="2988402"/>
        <a:ext cx="35045" cy="35045"/>
      </dsp:txXfrm>
    </dsp:sp>
    <dsp:sp modelId="{48A18E5B-EDBE-42A1-A4D5-26CCBC610E23}">
      <dsp:nvSpPr>
        <dsp:cNvPr id="0" name=""/>
        <dsp:cNvSpPr/>
      </dsp:nvSpPr>
      <dsp:spPr>
        <a:xfrm>
          <a:off x="4913967" y="2567858"/>
          <a:ext cx="2039985" cy="8761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4 subs days/FTE = AISI allocation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700" kern="1200" dirty="0"/>
        </a:p>
      </dsp:txBody>
      <dsp:txXfrm>
        <a:off x="4939628" y="2593519"/>
        <a:ext cx="1988663" cy="824809"/>
      </dsp:txXfrm>
    </dsp:sp>
    <dsp:sp modelId="{F9F83D15-7CD2-4DA0-B80B-EA9D28E623DC}">
      <dsp:nvSpPr>
        <dsp:cNvPr id="0" name=""/>
        <dsp:cNvSpPr/>
      </dsp:nvSpPr>
      <dsp:spPr>
        <a:xfrm rot="3791009">
          <a:off x="1333520" y="3302655"/>
          <a:ext cx="1553650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1553650" y="17539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2071504" y="3281353"/>
        <a:ext cx="77682" cy="77682"/>
      </dsp:txXfrm>
    </dsp:sp>
    <dsp:sp modelId="{E28D5E64-53B0-4E6D-A7D2-CE3D9417C5A4}">
      <dsp:nvSpPr>
        <dsp:cNvPr id="0" name=""/>
        <dsp:cNvSpPr/>
      </dsp:nvSpPr>
      <dsp:spPr>
        <a:xfrm>
          <a:off x="2460798" y="3575410"/>
          <a:ext cx="1752263" cy="876131"/>
        </a:xfrm>
        <a:prstGeom prst="roundRect">
          <a:avLst>
            <a:gd name="adj" fmla="val 10000"/>
          </a:avLst>
        </a:prstGeom>
        <a:solidFill>
          <a:srgbClr val="7030A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Additional Funding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$447,000</a:t>
          </a:r>
          <a:endParaRPr lang="en-CA" sz="1700" kern="1200" dirty="0"/>
        </a:p>
      </dsp:txBody>
      <dsp:txXfrm>
        <a:off x="2486459" y="3601071"/>
        <a:ext cx="1700941" cy="824809"/>
      </dsp:txXfrm>
    </dsp:sp>
    <dsp:sp modelId="{39FA7C5F-2D9C-488F-8777-3575B992235D}">
      <dsp:nvSpPr>
        <dsp:cNvPr id="0" name=""/>
        <dsp:cNvSpPr/>
      </dsp:nvSpPr>
      <dsp:spPr>
        <a:xfrm>
          <a:off x="4213062" y="3995937"/>
          <a:ext cx="700905" cy="35078"/>
        </a:xfrm>
        <a:custGeom>
          <a:avLst/>
          <a:gdLst/>
          <a:ahLst/>
          <a:cxnLst/>
          <a:rect l="0" t="0" r="0" b="0"/>
          <a:pathLst>
            <a:path>
              <a:moveTo>
                <a:pt x="0" y="17539"/>
              </a:moveTo>
              <a:lnTo>
                <a:pt x="700905" y="17539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4545992" y="3995953"/>
        <a:ext cx="35045" cy="35045"/>
      </dsp:txXfrm>
    </dsp:sp>
    <dsp:sp modelId="{C3B85304-327F-4125-AD87-301D5F4A7802}">
      <dsp:nvSpPr>
        <dsp:cNvPr id="0" name=""/>
        <dsp:cNvSpPr/>
      </dsp:nvSpPr>
      <dsp:spPr>
        <a:xfrm>
          <a:off x="4913967" y="3575410"/>
          <a:ext cx="2049640" cy="876131"/>
        </a:xfrm>
        <a:prstGeom prst="roundRect">
          <a:avLst>
            <a:gd name="adj" fmla="val 10000"/>
          </a:avLst>
        </a:prstGeom>
        <a:solidFill>
          <a:srgbClr val="7030A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Application Process</a:t>
          </a:r>
          <a:endParaRPr lang="en-CA" sz="1700" kern="1200" dirty="0"/>
        </a:p>
      </dsp:txBody>
      <dsp:txXfrm>
        <a:off x="4939628" y="3601071"/>
        <a:ext cx="1998318" cy="8248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02C5C-3B4C-4ECC-B3F6-DD4700A7D87D}">
      <dsp:nvSpPr>
        <dsp:cNvPr id="0" name=""/>
        <dsp:cNvSpPr/>
      </dsp:nvSpPr>
      <dsp:spPr>
        <a:xfrm>
          <a:off x="1914469" y="2032000"/>
          <a:ext cx="506536" cy="9651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3268" y="0"/>
              </a:lnTo>
              <a:lnTo>
                <a:pt x="253268" y="965199"/>
              </a:lnTo>
              <a:lnTo>
                <a:pt x="506536" y="965199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2140486" y="2487348"/>
        <a:ext cx="54502" cy="54502"/>
      </dsp:txXfrm>
    </dsp:sp>
    <dsp:sp modelId="{21F39ABF-8617-4A8E-AB74-554BA70272ED}">
      <dsp:nvSpPr>
        <dsp:cNvPr id="0" name=""/>
        <dsp:cNvSpPr/>
      </dsp:nvSpPr>
      <dsp:spPr>
        <a:xfrm>
          <a:off x="1914469" y="1986280"/>
          <a:ext cx="5065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06536" y="4572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2155074" y="2019336"/>
        <a:ext cx="25326" cy="25326"/>
      </dsp:txXfrm>
    </dsp:sp>
    <dsp:sp modelId="{B188457D-70B3-4BE0-B932-FDF9AB389B83}">
      <dsp:nvSpPr>
        <dsp:cNvPr id="0" name=""/>
        <dsp:cNvSpPr/>
      </dsp:nvSpPr>
      <dsp:spPr>
        <a:xfrm>
          <a:off x="1914469" y="1066799"/>
          <a:ext cx="506536" cy="965200"/>
        </a:xfrm>
        <a:custGeom>
          <a:avLst/>
          <a:gdLst/>
          <a:ahLst/>
          <a:cxnLst/>
          <a:rect l="0" t="0" r="0" b="0"/>
          <a:pathLst>
            <a:path>
              <a:moveTo>
                <a:pt x="0" y="965200"/>
              </a:moveTo>
              <a:lnTo>
                <a:pt x="253268" y="965200"/>
              </a:lnTo>
              <a:lnTo>
                <a:pt x="253268" y="0"/>
              </a:lnTo>
              <a:lnTo>
                <a:pt x="506536" y="0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500" kern="1200"/>
        </a:p>
      </dsp:txBody>
      <dsp:txXfrm>
        <a:off x="2140486" y="1522148"/>
        <a:ext cx="54502" cy="54502"/>
      </dsp:txXfrm>
    </dsp:sp>
    <dsp:sp modelId="{A9641A4F-5717-4F53-8FDB-D5029AF89FAC}">
      <dsp:nvSpPr>
        <dsp:cNvPr id="0" name=""/>
        <dsp:cNvSpPr/>
      </dsp:nvSpPr>
      <dsp:spPr>
        <a:xfrm rot="16200000">
          <a:off x="-503610" y="1645920"/>
          <a:ext cx="4064000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655" tIns="33655" rIns="33655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/>
            <a:t>AISI $$</a:t>
          </a:r>
          <a:endParaRPr lang="en-CA" sz="5300" kern="1200" dirty="0"/>
        </a:p>
      </dsp:txBody>
      <dsp:txXfrm>
        <a:off x="-503610" y="1645920"/>
        <a:ext cx="4064000" cy="772160"/>
      </dsp:txXfrm>
    </dsp:sp>
    <dsp:sp modelId="{AFA512BC-2DE2-472B-9F73-CCC5FC776EC3}">
      <dsp:nvSpPr>
        <dsp:cNvPr id="0" name=""/>
        <dsp:cNvSpPr/>
      </dsp:nvSpPr>
      <dsp:spPr>
        <a:xfrm>
          <a:off x="2421006" y="680719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Put in the mix with other allocations – part of big picture</a:t>
          </a:r>
          <a:endParaRPr lang="en-CA" sz="1800" kern="1200" dirty="0"/>
        </a:p>
      </dsp:txBody>
      <dsp:txXfrm>
        <a:off x="2421006" y="680719"/>
        <a:ext cx="2532684" cy="772160"/>
      </dsp:txXfrm>
    </dsp:sp>
    <dsp:sp modelId="{7BBB01BC-A7EF-467F-A093-94061114D8B6}">
      <dsp:nvSpPr>
        <dsp:cNvPr id="0" name=""/>
        <dsp:cNvSpPr/>
      </dsp:nvSpPr>
      <dsp:spPr>
        <a:xfrm>
          <a:off x="2421006" y="1645920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Student Services + Learning Services combining funds</a:t>
          </a:r>
          <a:endParaRPr lang="en-CA" sz="1800" kern="1200" dirty="0"/>
        </a:p>
      </dsp:txBody>
      <dsp:txXfrm>
        <a:off x="2421006" y="1645920"/>
        <a:ext cx="2532684" cy="772160"/>
      </dsp:txXfrm>
    </dsp:sp>
    <dsp:sp modelId="{884FE328-BF04-40E9-A1C2-1D5B5FE1D298}">
      <dsp:nvSpPr>
        <dsp:cNvPr id="0" name=""/>
        <dsp:cNvSpPr/>
      </dsp:nvSpPr>
      <dsp:spPr>
        <a:xfrm>
          <a:off x="2421006" y="2611119"/>
          <a:ext cx="2532684" cy="7721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Other?</a:t>
          </a:r>
          <a:endParaRPr lang="en-CA" sz="1800" kern="1200" dirty="0"/>
        </a:p>
      </dsp:txBody>
      <dsp:txXfrm>
        <a:off x="2421006" y="2611119"/>
        <a:ext cx="2532684" cy="772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DF174-3A79-4B2C-8789-2F7B81337478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FF3E8-A7D4-42FC-BC14-55D2EE2D30B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7291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Team of 5 met – have </a:t>
            </a:r>
            <a:r>
              <a:rPr lang="en-US" dirty="0" err="1" smtClean="0"/>
              <a:t>parcelled</a:t>
            </a:r>
            <a:r>
              <a:rPr lang="en-US" dirty="0" smtClean="0"/>
              <a:t> out most of the money – 3 schools with requests still coming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FF3E8-A7D4-42FC-BC14-55D2EE2D30B4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6702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613D001-C448-44B0-9C49-DD7EF4B30527}" type="datetimeFigureOut">
              <a:rPr lang="en-CA" smtClean="0"/>
              <a:t>01/03/2012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952CC8F-F40C-46AE-B882-8A898F14510F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AISI Budget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2012-13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7989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2011-2012</a:t>
            </a:r>
            <a:br>
              <a:rPr lang="en-US" dirty="0" smtClean="0"/>
            </a:br>
            <a:r>
              <a:rPr lang="en-US" dirty="0" smtClean="0"/>
              <a:t>What have we got?</a:t>
            </a:r>
            <a:endParaRPr lang="en-C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42960096"/>
              </p:ext>
            </p:extLst>
          </p:nvPr>
        </p:nvGraphicFramePr>
        <p:xfrm>
          <a:off x="609600" y="1676400"/>
          <a:ext cx="7010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078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funding principles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z="2800" dirty="0" smtClean="0"/>
              <a:t>Additional </a:t>
            </a:r>
            <a:r>
              <a:rPr lang="en-CA" sz="2800" dirty="0"/>
              <a:t>AISI funding would be based on the following principles:</a:t>
            </a:r>
          </a:p>
          <a:p>
            <a:pPr lvl="1"/>
            <a:r>
              <a:rPr lang="en-CA" sz="2400" dirty="0"/>
              <a:t>Development of teams </a:t>
            </a:r>
            <a:r>
              <a:rPr lang="en-CA" sz="2400" dirty="0" err="1"/>
              <a:t>vs</a:t>
            </a:r>
            <a:r>
              <a:rPr lang="en-CA" sz="2400" dirty="0"/>
              <a:t> individuals</a:t>
            </a:r>
          </a:p>
          <a:p>
            <a:pPr lvl="1"/>
            <a:r>
              <a:rPr lang="en-CA" sz="2400" dirty="0"/>
              <a:t>Development of people </a:t>
            </a:r>
            <a:r>
              <a:rPr lang="en-CA" sz="2400" dirty="0" err="1"/>
              <a:t>vs</a:t>
            </a:r>
            <a:r>
              <a:rPr lang="en-CA" sz="2400" dirty="0"/>
              <a:t> purchasing of equipment/materials</a:t>
            </a:r>
          </a:p>
          <a:p>
            <a:pPr lvl="1"/>
            <a:r>
              <a:rPr lang="en-CA" sz="2400" dirty="0"/>
              <a:t>Active involvement in learning over time </a:t>
            </a:r>
            <a:r>
              <a:rPr lang="en-CA" sz="2400" dirty="0" err="1"/>
              <a:t>vs</a:t>
            </a:r>
            <a:r>
              <a:rPr lang="en-CA" sz="2400" dirty="0"/>
              <a:t> “event” learning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7917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 for additional funding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CA" sz="2800" dirty="0" smtClean="0"/>
              <a:t>Must be directly </a:t>
            </a:r>
            <a:r>
              <a:rPr lang="en-CA" sz="2800" dirty="0"/>
              <a:t>linked to quality teaching and learning as highlighted in the QLE:</a:t>
            </a:r>
          </a:p>
          <a:p>
            <a:pPr lvl="1"/>
            <a:r>
              <a:rPr lang="en-CA" sz="2400" dirty="0"/>
              <a:t>Purposeful instructional practices (this is in our work in AISI Cycle 4 –focused around student engagement)</a:t>
            </a:r>
          </a:p>
          <a:p>
            <a:pPr lvl="1"/>
            <a:r>
              <a:rPr lang="en-CA" sz="2400" dirty="0"/>
              <a:t>Balanced assessment practices (in our current AISI structure of Cycle 4)</a:t>
            </a:r>
          </a:p>
          <a:p>
            <a:pPr lvl="1"/>
            <a:r>
              <a:rPr lang="en-CA" sz="2400" dirty="0"/>
              <a:t>The refinement and clarification of outcomes (in our current AISI structure of Cycle 4)</a:t>
            </a:r>
          </a:p>
          <a:p>
            <a:pPr lvl="1"/>
            <a:r>
              <a:rPr lang="en-CA" sz="2400" dirty="0"/>
              <a:t>Personalization of learning</a:t>
            </a:r>
          </a:p>
          <a:p>
            <a:pPr lvl="1"/>
            <a:r>
              <a:rPr lang="en-CA" sz="2400" dirty="0"/>
              <a:t>Building a culture of literacy/numeracy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6177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year?</a:t>
            </a:r>
            <a:endParaRPr lang="en-CA" dirty="0"/>
          </a:p>
        </p:txBody>
      </p:sp>
      <p:pic>
        <p:nvPicPr>
          <p:cNvPr id="1026" name="Picture 2" descr="d:\users\lsteele.CESD\AppData\Local\Microsoft\Windows\Temporary Internet Files\Content.IE5\Z2EEZWTC\MP900314154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438400"/>
            <a:ext cx="2527883" cy="274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lsteele.CESD\AppData\Local\Microsoft\Windows\Temporary Internet Files\Content.IE5\Z2EEZWTC\MP90031415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800" y="2514600"/>
            <a:ext cx="259384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5514932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AISI Pot of $$:</a:t>
            </a:r>
          </a:p>
          <a:p>
            <a:pPr algn="ctr"/>
            <a:r>
              <a:rPr lang="en-US" dirty="0" smtClean="0"/>
              <a:t>$763,600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5518666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Equity of Opportunity Pot of $$:</a:t>
            </a:r>
          </a:p>
          <a:p>
            <a:pPr algn="ctr"/>
            <a:r>
              <a:rPr lang="en-US" dirty="0" smtClean="0"/>
              <a:t>$447,000 </a:t>
            </a:r>
            <a:endParaRPr lang="en-CA" dirty="0"/>
          </a:p>
        </p:txBody>
      </p:sp>
      <p:pic>
        <p:nvPicPr>
          <p:cNvPr id="1028" name="Picture 4" descr="d:\users\lsteele.CESD\AppData\Local\Microsoft\Windows\Temporary Internet Files\Content.IE5\0O5G3NBH\MC90043485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240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50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allocate?</a:t>
            </a:r>
            <a:endParaRPr lang="en-CA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important to us as we move forward?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Learning Support Teams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What else? </a:t>
            </a:r>
          </a:p>
          <a:p>
            <a:pPr lvl="2"/>
            <a:r>
              <a:rPr lang="en-US" dirty="0" smtClean="0">
                <a:solidFill>
                  <a:srgbClr val="00B050"/>
                </a:solidFill>
              </a:rPr>
              <a:t>Time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R</a:t>
            </a:r>
            <a:r>
              <a:rPr lang="en-US" dirty="0" smtClean="0">
                <a:solidFill>
                  <a:srgbClr val="00B050"/>
                </a:solidFill>
              </a:rPr>
              <a:t>esources</a:t>
            </a:r>
          </a:p>
          <a:p>
            <a:pPr marL="292608" lvl="1" indent="0">
              <a:buNone/>
            </a:pPr>
            <a:endParaRPr lang="en-US" dirty="0">
              <a:solidFill>
                <a:srgbClr val="00B050"/>
              </a:solidFill>
            </a:endParaRPr>
          </a:p>
          <a:p>
            <a:pPr marL="292608" lvl="1" indent="0">
              <a:buNone/>
            </a:pPr>
            <a:endParaRPr lang="en-US" dirty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895600"/>
            <a:ext cx="4166839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04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2012-13</a:t>
            </a:r>
            <a:endParaRPr lang="en-C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49000149"/>
              </p:ext>
            </p:extLst>
          </p:nvPr>
        </p:nvGraphicFramePr>
        <p:xfrm>
          <a:off x="1066800" y="18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598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making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Feedback/thoughts from:</a:t>
            </a:r>
          </a:p>
          <a:p>
            <a:r>
              <a:rPr lang="en-US" dirty="0" smtClean="0"/>
              <a:t>RAWG</a:t>
            </a:r>
          </a:p>
          <a:p>
            <a:r>
              <a:rPr lang="en-US" dirty="0" smtClean="0"/>
              <a:t>SAT</a:t>
            </a:r>
          </a:p>
          <a:p>
            <a:r>
              <a:rPr lang="en-US" dirty="0" smtClean="0"/>
              <a:t>You </a:t>
            </a:r>
          </a:p>
          <a:p>
            <a:r>
              <a:rPr lang="en-US" dirty="0" smtClean="0"/>
              <a:t>Your administrators</a:t>
            </a:r>
          </a:p>
          <a:p>
            <a:r>
              <a:rPr lang="en-US" dirty="0" smtClean="0"/>
              <a:t>COLT</a:t>
            </a:r>
          </a:p>
          <a:p>
            <a:r>
              <a:rPr lang="en-US" dirty="0" smtClean="0"/>
              <a:t>Board </a:t>
            </a:r>
          </a:p>
          <a:p>
            <a:pPr marL="0" indent="0">
              <a:buNone/>
            </a:pPr>
            <a:endParaRPr lang="en-US" dirty="0" smtClean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114800"/>
            <a:ext cx="7162800" cy="244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0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</TotalTime>
  <Words>268</Words>
  <Application>Microsoft Office PowerPoint</Application>
  <PresentationFormat>On-screen Show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AISI Budget</vt:lpstr>
      <vt:lpstr>2011-2012 What have we got?</vt:lpstr>
      <vt:lpstr>Additional funding principles</vt:lpstr>
      <vt:lpstr>Criteria for additional funding</vt:lpstr>
      <vt:lpstr>Next year?</vt:lpstr>
      <vt:lpstr>How to allocate?</vt:lpstr>
      <vt:lpstr>Options 2012-13</vt:lpstr>
      <vt:lpstr>Decision making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AISI Budget</dc:title>
  <dc:creator>Technology Services</dc:creator>
  <cp:lastModifiedBy>Technology Services</cp:lastModifiedBy>
  <cp:revision>12</cp:revision>
  <dcterms:created xsi:type="dcterms:W3CDTF">2012-03-01T23:20:57Z</dcterms:created>
  <dcterms:modified xsi:type="dcterms:W3CDTF">2012-03-02T01:01:25Z</dcterms:modified>
</cp:coreProperties>
</file>